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2727" autoAdjust="0"/>
  </p:normalViewPr>
  <p:slideViewPr>
    <p:cSldViewPr>
      <p:cViewPr varScale="1">
        <p:scale>
          <a:sx n="98" d="100"/>
          <a:sy n="98" d="100"/>
        </p:scale>
        <p:origin x="-3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openxmlformats.org/officeDocument/2006/relationships/image" Target="../media/image1.jp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74" y="-54039"/>
            <a:ext cx="9144000" cy="69882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" action="ppaction://noaction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" action="ppaction://noaction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Proposée par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19" name="Organigramme : Préparation 18">
            <a:hlinkClick r:id="" action="ppaction://noaction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qui propose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537012"/>
            <a:ext cx="7004955" cy="612068"/>
          </a:xfrm>
          <a:prstGeom prst="rect">
            <a:avLst/>
          </a:prstGeom>
          <a:noFill/>
        </p:spPr>
        <p:txBody>
          <a:bodyPr wrap="square" rtlCol="0" anchor="ctr">
            <a:normAutofit fontScale="92500" lnSpcReduction="20000"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C’était « </a:t>
            </a:r>
            <a:r>
              <a:rPr lang="fr-F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QUI VEUT GAGNER DES MI-LIONS »</a:t>
            </a:r>
          </a:p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Une émission…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Organigramme : Préparation 15">
            <a:hlinkClick r:id="" action="ppaction://noaction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Présentée par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22" name="Organigramme : Préparation 21">
            <a:hlinkClick r:id="" action="ppaction://noaction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39" name="ZoneTexte 38"/>
          <p:cNvSpPr txBox="1">
            <a:spLocks noChangeAspect="1"/>
          </p:cNvSpPr>
          <p:nvPr/>
        </p:nvSpPr>
        <p:spPr>
          <a:xfrm>
            <a:off x="5076056" y="5307132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qui présente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Qui_veut_gagner_des_Mi_Lions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>
                  <p14:fade in="250" out="500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766">
        <p:fade/>
      </p:transition>
    </mc:Choice>
    <mc:Fallback xmlns="">
      <p:transition spd="med" advClick="0" advTm="57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6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4" grpId="0"/>
      <p:bldP spid="20" grpId="0"/>
      <p:bldP spid="17" grpId="0"/>
      <p:bldP spid="39" grpId="0"/>
    </p:bldLst>
  </p:timing>
  <p:extLst mod="1">
    <p:ext uri="{E180D4A7-C9FB-4DFB-919C-405C955672EB}">
      <p14:showEvtLst xmlns:p14="http://schemas.microsoft.com/office/powerpoint/2010/main">
        <p14:playEvt time="0" objId="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74" y="-54039"/>
            <a:ext cx="9144000" cy="69882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" action="ppaction://noaction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Préparée par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19" name="Organigramme : Préparation 18">
            <a:hlinkClick r:id="" action="ppaction://noaction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qui prépare les </a:t>
            </a:r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questions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537012"/>
            <a:ext cx="7004955" cy="612068"/>
          </a:xfrm>
          <a:prstGeom prst="rect">
            <a:avLst/>
          </a:prstGeom>
          <a:noFill/>
        </p:spPr>
        <p:txBody>
          <a:bodyPr wrap="square" rtlCol="0" anchor="ctr">
            <a:normAutofit fontScale="92500" lnSpcReduction="20000"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C’était « </a:t>
            </a:r>
            <a:r>
              <a:rPr lang="fr-F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QUI VEUT GAGNER DES MI-LIONS »</a:t>
            </a:r>
          </a:p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Une émission…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Organigramme : Préparation 15">
            <a:hlinkClick r:id="" action="ppaction://noaction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Et par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22" name="Organigramme : Préparation 21">
            <a:hlinkClick r:id="" action="ppaction://noaction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39" name="ZoneTexte 38"/>
          <p:cNvSpPr txBox="1">
            <a:spLocks noChangeAspect="1"/>
          </p:cNvSpPr>
          <p:nvPr/>
        </p:nvSpPr>
        <p:spPr>
          <a:xfrm>
            <a:off x="5076056" y="5307132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</a:t>
            </a:r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qui aide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360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952">
        <p:fade/>
      </p:transition>
    </mc:Choice>
    <mc:Fallback xmlns="">
      <p:transition spd="med" advClick="0" advTm="495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17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74" y="-54039"/>
            <a:ext cx="9144000" cy="69882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" action="ppaction://noaction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Produit par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19" name="Organigramme : Préparation 18">
            <a:hlinkClick r:id="" action="ppaction://noaction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 fontScale="85000"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www.servicejeunesse.asso.fr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537012"/>
            <a:ext cx="7004955" cy="612068"/>
          </a:xfrm>
          <a:prstGeom prst="rect">
            <a:avLst/>
          </a:prstGeom>
          <a:noFill/>
        </p:spPr>
        <p:txBody>
          <a:bodyPr wrap="square" rtlCol="0" anchor="ctr">
            <a:normAutofit fontScale="92500" lnSpcReduction="20000"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C’était « </a:t>
            </a:r>
            <a:r>
              <a:rPr lang="fr-F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QUI VEUT GAGNER DES MI-LIONS »</a:t>
            </a:r>
          </a:p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Une émission…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Organigramme : Préparation 15">
            <a:hlinkClick r:id="" action="ppaction://noaction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Conçue par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22" name="Organigramme : Préparation 21">
            <a:hlinkClick r:id="" action="ppaction://noaction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39" name="ZoneTexte 38"/>
          <p:cNvSpPr txBox="1">
            <a:spLocks noChangeAspect="1"/>
          </p:cNvSpPr>
          <p:nvPr/>
        </p:nvSpPr>
        <p:spPr>
          <a:xfrm>
            <a:off x="5076056" y="5307132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Renaud HOCHART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631" y="1196752"/>
            <a:ext cx="1977977" cy="20699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185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246">
        <p:fade/>
      </p:transition>
    </mc:Choice>
    <mc:Fallback xmlns="">
      <p:transition spd="med" advClick="0" advTm="62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17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74" y="-54039"/>
            <a:ext cx="9144000" cy="69882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" action="ppaction://noaction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Moyens Techniques :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19" name="Organigramme : Préparation 18">
            <a:hlinkClick r:id="" action="ppaction://noaction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 fontScale="85000"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qui prête </a:t>
            </a:r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ses </a:t>
            </a:r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affaires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537012"/>
            <a:ext cx="7004955" cy="61206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C’était « </a:t>
            </a:r>
            <a:r>
              <a:rPr lang="fr-F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QUI VEUT GAGNER DES MI-LIONS »</a:t>
            </a:r>
          </a:p>
        </p:txBody>
      </p:sp>
      <p:sp>
        <p:nvSpPr>
          <p:cNvPr id="16" name="Organigramme : Préparation 15">
            <a:hlinkClick r:id="" action="ppaction://noaction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Avec la participation de :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22" name="Organigramme : Préparation 21">
            <a:hlinkClick r:id="" action="ppaction://noaction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39" name="ZoneTexte 38"/>
          <p:cNvSpPr txBox="1">
            <a:spLocks noChangeAspect="1"/>
          </p:cNvSpPr>
          <p:nvPr/>
        </p:nvSpPr>
        <p:spPr>
          <a:xfrm>
            <a:off x="5076056" y="5307132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qui participe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85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717">
        <p:fade/>
      </p:transition>
    </mc:Choice>
    <mc:Fallback xmlns="">
      <p:transition spd="med" advClick="0" advTm="37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17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74" y="-54039"/>
            <a:ext cx="9144000" cy="69882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" action="ppaction://noaction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Remerciement à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19" name="Organigramme : Préparation 18">
            <a:hlinkClick r:id="" action="ppaction://noaction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qu’on remercie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537012"/>
            <a:ext cx="7004955" cy="61206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C’était « </a:t>
            </a:r>
            <a:r>
              <a:rPr lang="fr-F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QUI VEUT GAGNER DES MI-LIONS »</a:t>
            </a:r>
          </a:p>
        </p:txBody>
      </p:sp>
      <p:sp>
        <p:nvSpPr>
          <p:cNvPr id="16" name="Organigramme : Préparation 15">
            <a:hlinkClick r:id="" action="ppaction://noaction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Et à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22" name="Organigramme : Préparation 21">
            <a:hlinkClick r:id="" action="ppaction://noaction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234" y="5027662"/>
            <a:ext cx="3862688" cy="1065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6044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453">
        <p:fade/>
      </p:transition>
    </mc:Choice>
    <mc:Fallback xmlns="">
      <p:transition spd="med" advClick="0" advTm="44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-1" y="0"/>
            <a:ext cx="9144000" cy="69882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9143999" cy="698827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5542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3520">
        <p:fade/>
      </p:transition>
    </mc:Choice>
    <mc:Fallback xmlns="">
      <p:transition spd="med" advTm="635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|1.1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8|1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|1.1|1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6|0.8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0.8|0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76</Words>
  <Application>Microsoft Office PowerPoint</Application>
  <PresentationFormat>Affichage à l'écran (4:3)</PresentationFormat>
  <Paragraphs>33</Paragraphs>
  <Slides>6</Slides>
  <Notes>6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53</cp:revision>
  <dcterms:created xsi:type="dcterms:W3CDTF">2011-02-10T16:06:42Z</dcterms:created>
  <dcterms:modified xsi:type="dcterms:W3CDTF">2011-02-11T19:22:28Z</dcterms:modified>
</cp:coreProperties>
</file>