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7" r:id="rId4"/>
    <p:sldId id="257" r:id="rId5"/>
    <p:sldId id="263" r:id="rId6"/>
    <p:sldId id="264" r:id="rId7"/>
    <p:sldId id="265" r:id="rId8"/>
    <p:sldId id="259" r:id="rId9"/>
    <p:sldId id="260" r:id="rId10"/>
    <p:sldId id="261" r:id="rId11"/>
    <p:sldId id="262" r:id="rId12"/>
    <p:sldId id="25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2727" autoAdjust="0"/>
  </p:normalViewPr>
  <p:slideViewPr>
    <p:cSldViewPr>
      <p:cViewPr>
        <p:scale>
          <a:sx n="100" d="100"/>
          <a:sy n="100" d="100"/>
        </p:scale>
        <p:origin x="-288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999EA-96C9-4349-9FF3-FE5AF44C20D6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160B-DC09-4CE0-87DA-AC9D30A131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539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72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74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62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5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4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0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06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59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57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57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5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34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9.xml"/><Relationship Id="rId3" Type="http://schemas.openxmlformats.org/officeDocument/2006/relationships/hyperlink" Target="../Matrices/Generique_de_fin.pptx" TargetMode="External"/><Relationship Id="rId7" Type="http://schemas.openxmlformats.org/officeDocument/2006/relationships/image" Target="../media/image2.png"/><Relationship Id="rId12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4.png"/><Relationship Id="rId5" Type="http://schemas.openxmlformats.org/officeDocument/2006/relationships/slide" Target="slide1.xml"/><Relationship Id="rId15" Type="http://schemas.openxmlformats.org/officeDocument/2006/relationships/slide" Target="slide11.xml"/><Relationship Id="rId10" Type="http://schemas.openxmlformats.org/officeDocument/2006/relationships/slide" Target="slide3.xml"/><Relationship Id="rId4" Type="http://schemas.openxmlformats.org/officeDocument/2006/relationships/image" Target="../media/image1.jpg"/><Relationship Id="rId9" Type="http://schemas.openxmlformats.org/officeDocument/2006/relationships/image" Target="../media/image3.png"/><Relationship Id="rId1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7" Type="http://schemas.openxmlformats.org/officeDocument/2006/relationships/slide" Target="slide4.xml"/><Relationship Id="rId12" Type="http://schemas.openxmlformats.org/officeDocument/2006/relationships/hyperlink" Target="../Matrices/Generique_de_fin.pptx" TargetMode="Externa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hyperlink" Target="Q_1-2.pptx" TargetMode="External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jpg"/><Relationship Id="rId11" Type="http://schemas.openxmlformats.org/officeDocument/2006/relationships/slide" Target="slide11.xml"/><Relationship Id="rId5" Type="http://schemas.openxmlformats.org/officeDocument/2006/relationships/slide" Target="slide12.xml"/><Relationship Id="rId10" Type="http://schemas.openxmlformats.org/officeDocument/2006/relationships/slide" Target="slide9.xml"/><Relationship Id="rId4" Type="http://schemas.openxmlformats.org/officeDocument/2006/relationships/notesSlide" Target="../notesSlides/notesSlide2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slide" Target="slide1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.jpg"/><Relationship Id="rId11" Type="http://schemas.openxmlformats.org/officeDocument/2006/relationships/slide" Target="slide9.xml"/><Relationship Id="rId5" Type="http://schemas.openxmlformats.org/officeDocument/2006/relationships/slide" Target="slide12.xml"/><Relationship Id="rId10" Type="http://schemas.openxmlformats.org/officeDocument/2006/relationships/slide" Target="slide10.xml"/><Relationship Id="rId4" Type="http://schemas.openxmlformats.org/officeDocument/2006/relationships/notesSlide" Target="../notesSlides/notesSlide3.xml"/><Relationship Id="rId9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.jpg"/><Relationship Id="rId11" Type="http://schemas.openxmlformats.org/officeDocument/2006/relationships/image" Target="../media/image2.png"/><Relationship Id="rId5" Type="http://schemas.openxmlformats.org/officeDocument/2006/relationships/slide" Target="slide12.xml"/><Relationship Id="rId10" Type="http://schemas.openxmlformats.org/officeDocument/2006/relationships/slide" Target="slide4.xml"/><Relationship Id="rId4" Type="http://schemas.openxmlformats.org/officeDocument/2006/relationships/notesSlide" Target="../notesSlides/notesSlide4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5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6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7" Type="http://schemas.openxmlformats.org/officeDocument/2006/relationships/slide" Target="slide4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11" Type="http://schemas.openxmlformats.org/officeDocument/2006/relationships/hyperlink" Target="../Matrices/Generique_de_fin.pptx" TargetMode="External"/><Relationship Id="rId5" Type="http://schemas.openxmlformats.org/officeDocument/2006/relationships/hyperlink" Target="Q_1-2.pptx" TargetMode="External"/><Relationship Id="rId10" Type="http://schemas.openxmlformats.org/officeDocument/2006/relationships/slide" Target="slide8.xml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-9107"/>
            <a:ext cx="9187547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rId12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Séjours en famille</a:t>
            </a:r>
            <a:endParaRPr lang="fr-FR" sz="2000" dirty="0"/>
          </a:p>
        </p:txBody>
      </p:sp>
      <p:sp>
        <p:nvSpPr>
          <p:cNvPr id="19" name="Organigramme : Préparation 18">
            <a:hlinkClick r:id="rId13" action="ppaction://hlinksldjump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Accueils de scoutisme </a:t>
            </a:r>
            <a:endParaRPr lang="fr-FR" sz="2000" dirty="0"/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Lesquels de ces accueils ne sont pas répertoriés dans les ACM ?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rganigramme : Préparation 15">
            <a:hlinkClick r:id="rId14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73216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 fontScale="77500" lnSpcReduction="20000"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Accueils pour mineurs handicapés</a:t>
            </a:r>
            <a:endParaRPr lang="fr-FR" sz="2000" dirty="0"/>
          </a:p>
        </p:txBody>
      </p:sp>
      <p:sp>
        <p:nvSpPr>
          <p:cNvPr id="22" name="Organigramme : Préparation 21">
            <a:hlinkClick r:id="rId15" action="ppaction://hlinksldjump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Séjours courts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78215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9" grpId="0" animBg="1"/>
      <p:bldP spid="16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Séjours en famille</a:t>
            </a:r>
            <a:endParaRPr lang="fr-FR" sz="2000" dirty="0"/>
          </a:p>
        </p:txBody>
      </p:sp>
      <p:sp>
        <p:nvSpPr>
          <p:cNvPr id="15" name="ZoneTexte 14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Accueils de scoutisme </a:t>
            </a:r>
            <a:endParaRPr lang="fr-FR" sz="2000" dirty="0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Lesquels de ces accueils ne sont pas répertoriés dans les ACM ?</a:t>
            </a:r>
          </a:p>
        </p:txBody>
      </p:sp>
      <p:sp>
        <p:nvSpPr>
          <p:cNvPr id="18" name="ZoneTexte 17"/>
          <p:cNvSpPr txBox="1">
            <a:spLocks noChangeAspect="1"/>
          </p:cNvSpPr>
          <p:nvPr/>
        </p:nvSpPr>
        <p:spPr>
          <a:xfrm>
            <a:off x="738833" y="5373216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 fontScale="77500" lnSpcReduction="20000"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Accueils pour mineurs handicapés</a:t>
            </a:r>
            <a:endParaRPr lang="fr-FR" sz="2000" dirty="0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Séjours courts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Séjours en famille</a:t>
            </a:r>
            <a:endParaRPr lang="fr-FR" sz="2000" dirty="0"/>
          </a:p>
        </p:txBody>
      </p:sp>
      <p:sp>
        <p:nvSpPr>
          <p:cNvPr id="15" name="ZoneTexte 14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Accueils de scoutisme </a:t>
            </a:r>
            <a:endParaRPr lang="fr-FR" sz="2000" dirty="0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Lesquels de ces accueils ne sont pas répertoriés dans les ACM ?</a:t>
            </a:r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738833" y="5373216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 fontScale="77500" lnSpcReduction="20000"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Accueils pour mineurs handicapés</a:t>
            </a:r>
            <a:endParaRPr lang="fr-FR" sz="2000" dirty="0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Séjours courts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6474" y="-7987"/>
            <a:ext cx="9137526" cy="68659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Séjours en famille</a:t>
            </a:r>
            <a:endParaRPr lang="fr-FR" sz="2000" dirty="0"/>
          </a:p>
        </p:txBody>
      </p:sp>
      <p:sp>
        <p:nvSpPr>
          <p:cNvPr id="15" name="ZoneTexte 14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Accueils de scoutisme </a:t>
            </a:r>
            <a:endParaRPr lang="fr-FR" sz="2000" dirty="0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Lesquels de ces accueils ne sont pas répertoriés dans les ACM ?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oneTexte 17"/>
          <p:cNvSpPr txBox="1">
            <a:spLocks noChangeAspect="1"/>
          </p:cNvSpPr>
          <p:nvPr/>
        </p:nvSpPr>
        <p:spPr>
          <a:xfrm>
            <a:off x="738833" y="5373216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 fontScale="77500" lnSpcReduction="20000"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Accueils pour mineurs handicapés</a:t>
            </a:r>
            <a:endParaRPr lang="fr-FR" sz="2000" dirty="0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Séjours courts</a:t>
            </a:r>
            <a:endParaRPr lang="fr-FR" sz="2000" dirty="0"/>
          </a:p>
        </p:txBody>
      </p:sp>
      <p:pic>
        <p:nvPicPr>
          <p:cNvPr id="25" name="Image 24">
            <a:hlinkClick r:id="rId12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86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>
            <a:hlinkClick r:id="rId9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10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>
            <a:hlinkClick r:id="rId11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593" y="764704"/>
            <a:ext cx="1115761" cy="113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Telephon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740352" y="5826760"/>
            <a:ext cx="609600" cy="60960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755576" y="4513765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Séjours en famille</a:t>
            </a:r>
            <a:endParaRPr lang="fr-FR" sz="2000" dirty="0"/>
          </a:p>
        </p:txBody>
      </p:sp>
      <p:sp>
        <p:nvSpPr>
          <p:cNvPr id="14" name="ZoneTexte 13"/>
          <p:cNvSpPr txBox="1">
            <a:spLocks noChangeAspect="1"/>
          </p:cNvSpPr>
          <p:nvPr/>
        </p:nvSpPr>
        <p:spPr>
          <a:xfrm>
            <a:off x="5092799" y="4527532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Accueils de scoutisme </a:t>
            </a:r>
            <a:endParaRPr lang="fr-FR" sz="2000" dirty="0"/>
          </a:p>
        </p:txBody>
      </p:sp>
      <p:sp>
        <p:nvSpPr>
          <p:cNvPr id="15" name="ZoneTexte 14"/>
          <p:cNvSpPr txBox="1">
            <a:spLocks noChangeAspect="1"/>
          </p:cNvSpPr>
          <p:nvPr/>
        </p:nvSpPr>
        <p:spPr>
          <a:xfrm>
            <a:off x="1089676" y="3645024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Lesquels de ces accueils ne sont pas répertoriés dans les ACM ?</a:t>
            </a:r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55576" y="5377862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 fontScale="77500" lnSpcReduction="20000"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Accueils pour mineurs handicapés</a:t>
            </a:r>
            <a:endParaRPr lang="fr-FR" sz="2000" dirty="0"/>
          </a:p>
        </p:txBody>
      </p:sp>
      <p:sp>
        <p:nvSpPr>
          <p:cNvPr id="18" name="ZoneTexte 17"/>
          <p:cNvSpPr txBox="1">
            <a:spLocks noChangeAspect="1"/>
          </p:cNvSpPr>
          <p:nvPr/>
        </p:nvSpPr>
        <p:spPr>
          <a:xfrm>
            <a:off x="5092799" y="5305853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Séjours courts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47318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902" y="908721"/>
            <a:ext cx="1132926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Organigramme : Préparation 27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rganigramme : Préparation 28">
            <a:hlinkClick r:id="rId9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Organigramme : Préparation 29">
            <a:hlinkClick r:id="rId10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Organigramme : Préparation 30">
            <a:hlinkClick r:id="rId11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Organigramme : Préparation 31">
            <a:hlinkClick r:id="rId12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Appplaudissemen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452320" y="5877272"/>
            <a:ext cx="609600" cy="60960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Séjours en famille</a:t>
            </a:r>
            <a:endParaRPr lang="fr-FR" sz="2000" dirty="0"/>
          </a:p>
        </p:txBody>
      </p:sp>
      <p:sp>
        <p:nvSpPr>
          <p:cNvPr id="13" name="ZoneTexte 12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Accueils de scoutisme </a:t>
            </a:r>
            <a:endParaRPr lang="fr-FR" sz="2000" dirty="0"/>
          </a:p>
        </p:txBody>
      </p:sp>
      <p:sp>
        <p:nvSpPr>
          <p:cNvPr id="14" name="ZoneTexte 13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Lesquels de ces accueils ne sont pas répertoriés dans les ACM ?</a:t>
            </a:r>
          </a:p>
        </p:txBody>
      </p:sp>
      <p:sp>
        <p:nvSpPr>
          <p:cNvPr id="15" name="ZoneTexte 14"/>
          <p:cNvSpPr txBox="1">
            <a:spLocks noChangeAspect="1"/>
          </p:cNvSpPr>
          <p:nvPr/>
        </p:nvSpPr>
        <p:spPr>
          <a:xfrm>
            <a:off x="738833" y="5373216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 fontScale="77500" lnSpcReduction="20000"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Accueils pour mineurs handicapés</a:t>
            </a:r>
            <a:endParaRPr lang="fr-FR" sz="2000" dirty="0"/>
          </a:p>
        </p:txBody>
      </p:sp>
      <p:sp>
        <p:nvSpPr>
          <p:cNvPr id="16" name="ZoneTexte 15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Séjours courts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424970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-22474"/>
            <a:ext cx="9144000" cy="68804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491773" y="532249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9" action="ppaction://hlinksldjump"/>
          </p:cNvPr>
          <p:cNvSpPr/>
          <p:nvPr/>
        </p:nvSpPr>
        <p:spPr>
          <a:xfrm>
            <a:off x="4797599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Jingl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579568" y="5671120"/>
            <a:ext cx="609600" cy="6096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Séjours en famille</a:t>
            </a:r>
            <a:endParaRPr lang="fr-FR" sz="2000" dirty="0"/>
          </a:p>
        </p:txBody>
      </p:sp>
      <p:sp>
        <p:nvSpPr>
          <p:cNvPr id="11" name="ZoneTexte 10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Accueils de scoutisme </a:t>
            </a:r>
            <a:endParaRPr lang="fr-FR" sz="2000" dirty="0"/>
          </a:p>
        </p:txBody>
      </p:sp>
      <p:sp>
        <p:nvSpPr>
          <p:cNvPr id="12" name="ZoneTexte 11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Lesquels de ces accueils ne sont pas répertoriés dans les ACM ?</a:t>
            </a:r>
          </a:p>
        </p:txBody>
      </p:sp>
      <p:sp>
        <p:nvSpPr>
          <p:cNvPr id="14" name="ZoneTexte 13"/>
          <p:cNvSpPr txBox="1">
            <a:spLocks noChangeAspect="1"/>
          </p:cNvSpPr>
          <p:nvPr/>
        </p:nvSpPr>
        <p:spPr>
          <a:xfrm>
            <a:off x="738833" y="5373216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 fontScale="77500" lnSpcReduction="20000"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Accueils pour mineurs handicapés</a:t>
            </a:r>
            <a:endParaRPr lang="fr-FR" sz="2000" dirty="0"/>
          </a:p>
        </p:txBody>
      </p:sp>
      <p:sp>
        <p:nvSpPr>
          <p:cNvPr id="15" name="ZoneTexte 14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Séjours courts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79415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-2704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533721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Séjours en famille</a:t>
            </a:r>
            <a:endParaRPr lang="fr-FR" sz="2000" dirty="0"/>
          </a:p>
        </p:txBody>
      </p:sp>
      <p:sp>
        <p:nvSpPr>
          <p:cNvPr id="11" name="ZoneTexte 10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Accueils de scoutisme </a:t>
            </a:r>
            <a:endParaRPr lang="fr-FR" sz="2000" dirty="0"/>
          </a:p>
        </p:txBody>
      </p:sp>
      <p:sp>
        <p:nvSpPr>
          <p:cNvPr id="12" name="ZoneTexte 11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Lesquels de ces accueils ne sont pas répertoriés dans les ACM ?</a:t>
            </a:r>
          </a:p>
        </p:txBody>
      </p:sp>
      <p:sp>
        <p:nvSpPr>
          <p:cNvPr id="14" name="ZoneTexte 13"/>
          <p:cNvSpPr txBox="1">
            <a:spLocks noChangeAspect="1"/>
          </p:cNvSpPr>
          <p:nvPr/>
        </p:nvSpPr>
        <p:spPr>
          <a:xfrm>
            <a:off x="738833" y="5373216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 fontScale="77500" lnSpcReduction="20000"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Accueils pour mineurs handicapés</a:t>
            </a:r>
            <a:endParaRPr lang="fr-FR" sz="2000" dirty="0"/>
          </a:p>
        </p:txBody>
      </p:sp>
      <p:sp>
        <p:nvSpPr>
          <p:cNvPr id="16" name="ZoneTexte 15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Séjours courts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5337212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Séjours en famille</a:t>
            </a:r>
            <a:endParaRPr lang="fr-FR" sz="2000" dirty="0"/>
          </a:p>
        </p:txBody>
      </p:sp>
      <p:sp>
        <p:nvSpPr>
          <p:cNvPr id="11" name="ZoneTexte 10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Accueils de scoutisme </a:t>
            </a:r>
            <a:endParaRPr lang="fr-FR" sz="2000" dirty="0"/>
          </a:p>
        </p:txBody>
      </p:sp>
      <p:sp>
        <p:nvSpPr>
          <p:cNvPr id="12" name="ZoneTexte 11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Lesquels de ces accueils ne sont pas répertoriés dans les ACM ?</a:t>
            </a:r>
          </a:p>
        </p:txBody>
      </p:sp>
      <p:sp>
        <p:nvSpPr>
          <p:cNvPr id="14" name="ZoneTexte 13"/>
          <p:cNvSpPr txBox="1">
            <a:spLocks noChangeAspect="1"/>
          </p:cNvSpPr>
          <p:nvPr/>
        </p:nvSpPr>
        <p:spPr>
          <a:xfrm>
            <a:off x="738833" y="5373216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 fontScale="77500" lnSpcReduction="20000"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Accueils pour mineurs handicapés</a:t>
            </a:r>
            <a:endParaRPr lang="fr-FR" sz="2000" dirty="0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Séjours courts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80512" cy="68853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5337212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  <p:sp>
        <p:nvSpPr>
          <p:cNvPr id="10" name="Organigramme : Préparation 9">
            <a:hlinkClick r:id="rId10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Séjours en famille</a:t>
            </a:r>
            <a:endParaRPr lang="fr-FR" sz="2000" dirty="0"/>
          </a:p>
        </p:txBody>
      </p:sp>
      <p:sp>
        <p:nvSpPr>
          <p:cNvPr id="12" name="ZoneTexte 11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Accueils de scoutisme </a:t>
            </a:r>
            <a:endParaRPr lang="fr-FR" sz="2000" dirty="0"/>
          </a:p>
        </p:txBody>
      </p:sp>
      <p:sp>
        <p:nvSpPr>
          <p:cNvPr id="14" name="ZoneTexte 13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Lesquels de ces accueils ne sont pas répertoriés dans les ACM ?</a:t>
            </a:r>
          </a:p>
        </p:txBody>
      </p:sp>
      <p:sp>
        <p:nvSpPr>
          <p:cNvPr id="18" name="ZoneTexte 17"/>
          <p:cNvSpPr txBox="1">
            <a:spLocks noChangeAspect="1"/>
          </p:cNvSpPr>
          <p:nvPr/>
        </p:nvSpPr>
        <p:spPr>
          <a:xfrm>
            <a:off x="738833" y="5373216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 fontScale="77500" lnSpcReduction="20000"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Accueils pour mineurs handicapés</a:t>
            </a:r>
            <a:endParaRPr lang="fr-FR" sz="2000" dirty="0"/>
          </a:p>
        </p:txBody>
      </p:sp>
      <p:sp>
        <p:nvSpPr>
          <p:cNvPr id="19" name="ZoneTexte 18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Séjours courts</a:t>
            </a:r>
            <a:endParaRPr lang="fr-FR" sz="2000" dirty="0"/>
          </a:p>
        </p:txBody>
      </p:sp>
      <p:pic>
        <p:nvPicPr>
          <p:cNvPr id="21" name="Image 20">
            <a:hlinkClick r:id="rId11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01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3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899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37115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37115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37115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85587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85587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Séjours en famille</a:t>
            </a:r>
            <a:endParaRPr lang="fr-FR" sz="2000" dirty="0"/>
          </a:p>
        </p:txBody>
      </p:sp>
      <p:sp>
        <p:nvSpPr>
          <p:cNvPr id="15" name="ZoneTexte 14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Accueils de scoutisme </a:t>
            </a:r>
            <a:endParaRPr lang="fr-FR" sz="2000" dirty="0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Lesquels de ces accueils ne sont pas répertoriés dans les ACM ?</a:t>
            </a:r>
          </a:p>
        </p:txBody>
      </p:sp>
      <p:sp>
        <p:nvSpPr>
          <p:cNvPr id="18" name="ZoneTexte 17"/>
          <p:cNvSpPr txBox="1">
            <a:spLocks noChangeAspect="1"/>
          </p:cNvSpPr>
          <p:nvPr/>
        </p:nvSpPr>
        <p:spPr>
          <a:xfrm>
            <a:off x="738833" y="5373216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 fontScale="77500" lnSpcReduction="20000"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Accueils pour mineurs handicapés</a:t>
            </a:r>
            <a:endParaRPr lang="fr-FR" sz="2000" dirty="0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Séjours courts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36512" y="0"/>
            <a:ext cx="9180512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Séjours en famille</a:t>
            </a:r>
            <a:endParaRPr lang="fr-FR" sz="2000" dirty="0"/>
          </a:p>
        </p:txBody>
      </p:sp>
      <p:sp>
        <p:nvSpPr>
          <p:cNvPr id="15" name="ZoneTexte 14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Accueils de scoutisme </a:t>
            </a:r>
            <a:endParaRPr lang="fr-FR" sz="2000" dirty="0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Lesquels de ces accueils ne sont pas répertoriés dans les ACM ?</a:t>
            </a:r>
          </a:p>
        </p:txBody>
      </p:sp>
      <p:sp>
        <p:nvSpPr>
          <p:cNvPr id="18" name="ZoneTexte 17"/>
          <p:cNvSpPr txBox="1">
            <a:spLocks noChangeAspect="1"/>
          </p:cNvSpPr>
          <p:nvPr/>
        </p:nvSpPr>
        <p:spPr>
          <a:xfrm>
            <a:off x="738833" y="5373216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 fontScale="77500" lnSpcReduction="20000"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Accueils pour mineurs handicapés</a:t>
            </a:r>
            <a:endParaRPr lang="fr-FR" sz="2000" dirty="0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Séjours courts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600" b="1" dirty="0" smtClean="0">
            <a:ln>
              <a:solidFill>
                <a:schemeClr val="accent6">
                  <a:lumMod val="75000"/>
                </a:schemeClr>
              </a:solidFill>
            </a:ln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444</Words>
  <Application>Microsoft Office PowerPoint</Application>
  <PresentationFormat>Affichage à l'écran (4:3)</PresentationFormat>
  <Paragraphs>72</Paragraphs>
  <Slides>12</Slides>
  <Notes>12</Notes>
  <HiddenSlides>0</HiddenSlides>
  <MMClips>11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Familiale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Renaud</dc:creator>
  <cp:lastModifiedBy>Renaud</cp:lastModifiedBy>
  <cp:revision>49</cp:revision>
  <dcterms:created xsi:type="dcterms:W3CDTF">2011-02-10T16:06:42Z</dcterms:created>
  <dcterms:modified xsi:type="dcterms:W3CDTF">2011-02-11T13:04:25Z</dcterms:modified>
</cp:coreProperties>
</file>