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57" r:id="rId5"/>
    <p:sldId id="263" r:id="rId6"/>
    <p:sldId id="264" r:id="rId7"/>
    <p:sldId id="265" r:id="rId8"/>
    <p:sldId id="259" r:id="rId9"/>
    <p:sldId id="260" r:id="rId10"/>
    <p:sldId id="261" r:id="rId11"/>
    <p:sldId id="262" r:id="rId12"/>
    <p:sldId id="25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4" autoAdjust="0"/>
    <p:restoredTop sz="92727" autoAdjust="0"/>
  </p:normalViewPr>
  <p:slideViewPr>
    <p:cSldViewPr>
      <p:cViewPr>
        <p:scale>
          <a:sx n="100" d="100"/>
          <a:sy n="100" d="100"/>
        </p:scale>
        <p:origin x="-29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999EA-96C9-4349-9FF3-FE5AF44C20D6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160B-DC09-4CE0-87DA-AC9D30A131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0539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160B-DC09-4CE0-87DA-AC9D30A131D2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08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72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74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262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35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4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40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06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59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57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57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5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05872-276D-4D16-A104-1D83960FED69}" type="datetimeFigureOut">
              <a:rPr lang="fr-FR" smtClean="0"/>
              <a:t>11/02/2011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36362-9F35-4FE4-8FBE-F739F316F7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234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9.xml"/><Relationship Id="rId3" Type="http://schemas.openxmlformats.org/officeDocument/2006/relationships/slide" Target="slide12.xml"/><Relationship Id="rId7" Type="http://schemas.openxmlformats.org/officeDocument/2006/relationships/image" Target="../media/image2.png"/><Relationship Id="rId12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4.png"/><Relationship Id="rId5" Type="http://schemas.openxmlformats.org/officeDocument/2006/relationships/slide" Target="slide1.xml"/><Relationship Id="rId15" Type="http://schemas.openxmlformats.org/officeDocument/2006/relationships/slide" Target="slide11.xml"/><Relationship Id="rId10" Type="http://schemas.openxmlformats.org/officeDocument/2006/relationships/slide" Target="slide3.xml"/><Relationship Id="rId4" Type="http://schemas.openxmlformats.org/officeDocument/2006/relationships/image" Target="../media/image1.jpg"/><Relationship Id="rId9" Type="http://schemas.openxmlformats.org/officeDocument/2006/relationships/image" Target="../media/image3.png"/><Relationship Id="rId1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hyperlink" Target="../Matrices/Generique_de_fin.pptx" TargetMode="Externa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3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.jpg"/><Relationship Id="rId11" Type="http://schemas.openxmlformats.org/officeDocument/2006/relationships/slide" Target="slide11.xml"/><Relationship Id="rId5" Type="http://schemas.openxmlformats.org/officeDocument/2006/relationships/slide" Target="slide12.xml"/><Relationship Id="rId10" Type="http://schemas.openxmlformats.org/officeDocument/2006/relationships/slide" Target="slide9.xml"/><Relationship Id="rId4" Type="http://schemas.openxmlformats.org/officeDocument/2006/relationships/notesSlide" Target="../notesSlides/notesSlide2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slide" Target="slide1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.jpg"/><Relationship Id="rId11" Type="http://schemas.openxmlformats.org/officeDocument/2006/relationships/slide" Target="slide9.xml"/><Relationship Id="rId5" Type="http://schemas.openxmlformats.org/officeDocument/2006/relationships/slide" Target="slide12.xml"/><Relationship Id="rId10" Type="http://schemas.openxmlformats.org/officeDocument/2006/relationships/slide" Target="slide10.xml"/><Relationship Id="rId4" Type="http://schemas.openxmlformats.org/officeDocument/2006/relationships/notesSlide" Target="../notesSlides/notesSlide3.xml"/><Relationship Id="rId9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1.jpg"/><Relationship Id="rId11" Type="http://schemas.openxmlformats.org/officeDocument/2006/relationships/image" Target="../media/image2.png"/><Relationship Id="rId5" Type="http://schemas.openxmlformats.org/officeDocument/2006/relationships/slide" Target="slide12.xml"/><Relationship Id="rId10" Type="http://schemas.openxmlformats.org/officeDocument/2006/relationships/slide" Target="slide4.xml"/><Relationship Id="rId4" Type="http://schemas.openxmlformats.org/officeDocument/2006/relationships/notesSlide" Target="../notesSlides/notesSlide4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5.png"/><Relationship Id="rId5" Type="http://schemas.openxmlformats.org/officeDocument/2006/relationships/slide" Target="slide12.xml"/><Relationship Id="rId10" Type="http://schemas.openxmlformats.org/officeDocument/2006/relationships/image" Target="../media/image2.png"/><Relationship Id="rId4" Type="http://schemas.openxmlformats.org/officeDocument/2006/relationships/notesSlide" Target="../notesSlides/notesSlide6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.jpg"/><Relationship Id="rId5" Type="http://schemas.openxmlformats.org/officeDocument/2006/relationships/slide" Target="slide12.xml"/><Relationship Id="rId10" Type="http://schemas.openxmlformats.org/officeDocument/2006/relationships/image" Target="../media/image5.png"/><Relationship Id="rId4" Type="http://schemas.openxmlformats.org/officeDocument/2006/relationships/notesSlide" Target="../notesSlides/notesSlide7.xml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12" Type="http://schemas.openxmlformats.org/officeDocument/2006/relationships/image" Target="../media/image5.png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1.jpg"/><Relationship Id="rId11" Type="http://schemas.openxmlformats.org/officeDocument/2006/relationships/image" Target="../media/image4.png"/><Relationship Id="rId5" Type="http://schemas.openxmlformats.org/officeDocument/2006/relationships/slide" Target="slide12.xml"/><Relationship Id="rId10" Type="http://schemas.openxmlformats.org/officeDocument/2006/relationships/image" Target="../media/image3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-9107"/>
            <a:ext cx="9187547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43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rganigramme : Préparation 12">
            <a:hlinkClick r:id="rId12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731614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à la DDJSCS</a:t>
            </a:r>
            <a:endParaRPr lang="fr-FR" sz="2000" dirty="0"/>
          </a:p>
        </p:txBody>
      </p:sp>
      <p:sp>
        <p:nvSpPr>
          <p:cNvPr id="19" name="Organigramme : Préparation 18">
            <a:hlinkClick r:id="rId13" action="ppaction://hlinksldjump"/>
          </p:cNvPr>
          <p:cNvSpPr/>
          <p:nvPr/>
        </p:nvSpPr>
        <p:spPr>
          <a:xfrm>
            <a:off x="4794498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à la CAF</a:t>
            </a:r>
            <a:endParaRPr lang="fr-FR" sz="2000" dirty="0"/>
          </a:p>
        </p:txBody>
      </p:sp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0" name="ZoneTexte 9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n’est pas nécessaire de faire connaître le projet éducatif…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rganigramme : Préparation 15">
            <a:hlinkClick r:id="rId14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 smtClean="0"/>
              <a:t>aux services vétérinaires</a:t>
            </a:r>
            <a:endParaRPr lang="fr-FR" sz="2000" dirty="0"/>
          </a:p>
        </p:txBody>
      </p:sp>
      <p:sp>
        <p:nvSpPr>
          <p:cNvPr id="22" name="Organigramme : Préparation 21">
            <a:hlinkClick r:id="rId15" action="ppaction://hlinksldjump"/>
          </p:cNvPr>
          <p:cNvSpPr/>
          <p:nvPr/>
        </p:nvSpPr>
        <p:spPr>
          <a:xfrm>
            <a:off x="4794498" y="530713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aux familles des mineurs</a:t>
            </a:r>
            <a:endParaRPr lang="fr-FR" sz="2000" i="1" dirty="0"/>
          </a:p>
        </p:txBody>
      </p:sp>
    </p:spTree>
    <p:extLst>
      <p:ext uri="{BB962C8B-B14F-4D97-AF65-F5344CB8AC3E}">
        <p14:creationId xmlns:p14="http://schemas.microsoft.com/office/powerpoint/2010/main" val="178215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9" grpId="0" animBg="1"/>
      <p:bldP spid="16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31614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à la DDJSCS</a:t>
            </a:r>
            <a:endParaRPr lang="fr-FR" sz="2000" dirty="0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n’est pas nécessaire de faire connaître le projet éducatif…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oneTexte 17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/>
              <a:t>a</a:t>
            </a:r>
            <a:r>
              <a:rPr lang="fr-FR" sz="2000" dirty="0" smtClean="0"/>
              <a:t>ux services vétérinaires</a:t>
            </a:r>
            <a:endParaRPr lang="fr-FR" sz="2000" dirty="0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aux familles des mineurs</a:t>
            </a:r>
            <a:endParaRPr lang="fr-FR" sz="2000" i="1" dirty="0"/>
          </a:p>
        </p:txBody>
      </p:sp>
      <p:sp>
        <p:nvSpPr>
          <p:cNvPr id="21" name="ZoneTexte 20"/>
          <p:cNvSpPr txBox="1">
            <a:spLocks noChangeAspect="1"/>
          </p:cNvSpPr>
          <p:nvPr/>
        </p:nvSpPr>
        <p:spPr>
          <a:xfrm>
            <a:off x="5076056" y="4509120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à la CAF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54717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31614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à la DDJSCS</a:t>
            </a:r>
            <a:endParaRPr lang="fr-FR" sz="2000" dirty="0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n’est pas nécessaire de faire connaître le projet éducatif…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/>
              <a:t>a</a:t>
            </a:r>
            <a:r>
              <a:rPr lang="fr-FR" sz="2000" dirty="0" smtClean="0"/>
              <a:t>ux services vétérinaires</a:t>
            </a:r>
            <a:endParaRPr lang="fr-FR" sz="2000" dirty="0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aux familles des mineurs</a:t>
            </a:r>
            <a:endParaRPr lang="fr-FR" sz="2000" i="1" dirty="0"/>
          </a:p>
        </p:txBody>
      </p:sp>
      <p:sp>
        <p:nvSpPr>
          <p:cNvPr id="24" name="ZoneTexte 23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à la CAF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5849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474" y="-7987"/>
            <a:ext cx="9137526" cy="686598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628488" y="6060876"/>
            <a:ext cx="609600" cy="6096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31614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à la DDJSCS</a:t>
            </a:r>
            <a:endParaRPr lang="fr-FR" sz="2000" dirty="0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n’est pas nécessaire de faire connaître le projet éducatif…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oneTexte 17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/>
              <a:t>a</a:t>
            </a:r>
            <a:r>
              <a:rPr lang="fr-FR" sz="2000" dirty="0" smtClean="0"/>
              <a:t>ux services vétérinaires</a:t>
            </a:r>
            <a:endParaRPr lang="fr-FR" sz="2000" dirty="0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aux familles des mineurs</a:t>
            </a:r>
            <a:endParaRPr lang="fr-FR" sz="2000" i="1" dirty="0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à la CAF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94086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58491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>
            <a:hlinkClick r:id="rId9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10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>
            <a:hlinkClick r:id="rId11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593" y="764704"/>
            <a:ext cx="1115761" cy="1134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Telephon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740352" y="5826760"/>
            <a:ext cx="609600" cy="60960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731614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à la DDJSCS</a:t>
            </a:r>
            <a:endParaRPr lang="fr-FR" sz="2000" dirty="0"/>
          </a:p>
        </p:txBody>
      </p:sp>
      <p:sp>
        <p:nvSpPr>
          <p:cNvPr id="24" name="ZoneTexte 23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n’est pas nécessaire de faire connaître le projet éducatif…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ZoneTexte 24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/>
              <a:t>a</a:t>
            </a:r>
            <a:r>
              <a:rPr lang="fr-FR" sz="2000" dirty="0" smtClean="0"/>
              <a:t>ux services vétérinaires</a:t>
            </a:r>
            <a:endParaRPr lang="fr-FR" sz="2000" dirty="0"/>
          </a:p>
        </p:txBody>
      </p:sp>
      <p:sp>
        <p:nvSpPr>
          <p:cNvPr id="26" name="ZoneTexte 25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aux familles des mineurs</a:t>
            </a:r>
            <a:endParaRPr lang="fr-FR" sz="2000" i="1" dirty="0"/>
          </a:p>
        </p:txBody>
      </p:sp>
      <p:sp>
        <p:nvSpPr>
          <p:cNvPr id="18" name="ZoneTexte 17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à la CAF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47318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902" y="908721"/>
            <a:ext cx="113292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Organigramme : Préparation 27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Préparation 28">
            <a:hlinkClick r:id="rId9" action="ppaction://hlinksldjump"/>
          </p:cNvPr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Organigramme : Préparation 29">
            <a:hlinkClick r:id="rId10" action="ppaction://hlinksldjump"/>
          </p:cNvPr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rganigramme : Préparation 30">
            <a:hlinkClick r:id="rId11" action="ppaction://hlinksldjump"/>
          </p:cNvPr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Organigramme : Préparation 31">
            <a:hlinkClick r:id="rId12" action="ppaction://hlinksldjump"/>
          </p:cNvPr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Appplaudissemen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452320" y="5877272"/>
            <a:ext cx="609600" cy="6096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731614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à la DDJSCS</a:t>
            </a:r>
            <a:endParaRPr lang="fr-FR" sz="2000" dirty="0"/>
          </a:p>
        </p:txBody>
      </p:sp>
      <p:sp>
        <p:nvSpPr>
          <p:cNvPr id="14" name="ZoneTexte 13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n’est pas nécessaire de faire connaître le projet éducatif…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/>
              <a:t>a</a:t>
            </a:r>
            <a:r>
              <a:rPr lang="fr-FR" sz="2000" dirty="0" smtClean="0"/>
              <a:t>ux services vétérinaires</a:t>
            </a:r>
            <a:endParaRPr lang="fr-FR" sz="2000" dirty="0"/>
          </a:p>
        </p:txBody>
      </p:sp>
      <p:sp>
        <p:nvSpPr>
          <p:cNvPr id="16" name="ZoneTexte 15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aux familles des mineurs</a:t>
            </a:r>
            <a:endParaRPr lang="fr-FR" sz="2000" i="1" dirty="0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5076056" y="4509120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à la CAF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42497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-22474"/>
            <a:ext cx="9144000" cy="68804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>
            <a:hlinkClick r:id="rId8" action="ppaction://hlinksldjump"/>
          </p:cNvPr>
          <p:cNvSpPr/>
          <p:nvPr/>
        </p:nvSpPr>
        <p:spPr>
          <a:xfrm>
            <a:off x="491773" y="532249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>
            <a:hlinkClick r:id="rId9" action="ppaction://hlinksldjump"/>
          </p:cNvPr>
          <p:cNvSpPr/>
          <p:nvPr/>
        </p:nvSpPr>
        <p:spPr>
          <a:xfrm>
            <a:off x="4740245" y="530872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Jingl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579568" y="5671120"/>
            <a:ext cx="609600" cy="6096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31614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à la DDJSCS</a:t>
            </a:r>
            <a:endParaRPr lang="fr-FR" sz="2000" dirty="0"/>
          </a:p>
        </p:txBody>
      </p:sp>
      <p:sp>
        <p:nvSpPr>
          <p:cNvPr id="11" name="ZoneTexte 10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/>
              <a:t>a</a:t>
            </a:r>
            <a:r>
              <a:rPr lang="fr-FR" sz="2000" dirty="0" smtClean="0"/>
              <a:t>u père noël</a:t>
            </a:r>
            <a:endParaRPr lang="fr-FR" sz="2000" dirty="0"/>
          </a:p>
        </p:txBody>
      </p:sp>
      <p:sp>
        <p:nvSpPr>
          <p:cNvPr id="12" name="ZoneTexte 11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n’est pas nécessaire de faire connaître le projet éducatif…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/>
              <a:t>a</a:t>
            </a:r>
            <a:r>
              <a:rPr lang="fr-FR" sz="2000" dirty="0" smtClean="0"/>
              <a:t>ux services vétérinaires</a:t>
            </a:r>
            <a:endParaRPr lang="fr-FR" sz="2000" dirty="0"/>
          </a:p>
        </p:txBody>
      </p:sp>
      <p:sp>
        <p:nvSpPr>
          <p:cNvPr id="15" name="ZoneTexte 14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aux familles des mineurs</a:t>
            </a:r>
            <a:endParaRPr lang="fr-FR" sz="2000" i="1" dirty="0"/>
          </a:p>
        </p:txBody>
      </p:sp>
    </p:spTree>
    <p:extLst>
      <p:ext uri="{BB962C8B-B14F-4D97-AF65-F5344CB8AC3E}">
        <p14:creationId xmlns:p14="http://schemas.microsoft.com/office/powerpoint/2010/main" val="379415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-2704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323446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31614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à la DDJSCS</a:t>
            </a:r>
            <a:endParaRPr lang="fr-FR" sz="2000" dirty="0"/>
          </a:p>
        </p:txBody>
      </p:sp>
      <p:sp>
        <p:nvSpPr>
          <p:cNvPr id="11" name="ZoneTexte 10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/>
              <a:t>a</a:t>
            </a:r>
            <a:r>
              <a:rPr lang="fr-FR" sz="2000" dirty="0" smtClean="0"/>
              <a:t>u père noël</a:t>
            </a:r>
            <a:endParaRPr lang="fr-FR" sz="2000" dirty="0"/>
          </a:p>
        </p:txBody>
      </p:sp>
      <p:sp>
        <p:nvSpPr>
          <p:cNvPr id="12" name="ZoneTexte 11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n’est pas nécessaire de faire connaître le projet éducatif…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/>
              <a:t>a</a:t>
            </a:r>
            <a:r>
              <a:rPr lang="fr-FR" sz="2000" dirty="0" smtClean="0"/>
              <a:t>ux services vétérinaires</a:t>
            </a:r>
            <a:endParaRPr lang="fr-FR" sz="2000" dirty="0"/>
          </a:p>
        </p:txBody>
      </p:sp>
      <p:sp>
        <p:nvSpPr>
          <p:cNvPr id="16" name="ZoneTexte 15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aux familles des mineurs</a:t>
            </a:r>
            <a:endParaRPr lang="fr-FR" sz="2000" i="1" dirty="0"/>
          </a:p>
        </p:txBody>
      </p:sp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>
            <a:hlinkClick r:id="rId8" action="ppaction://hlinksldjump"/>
          </p:cNvPr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323446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31614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à la DDJSCS</a:t>
            </a:r>
            <a:endParaRPr lang="fr-FR" sz="2000" dirty="0"/>
          </a:p>
        </p:txBody>
      </p:sp>
      <p:sp>
        <p:nvSpPr>
          <p:cNvPr id="11" name="ZoneTexte 10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/>
              <a:t>a</a:t>
            </a:r>
            <a:r>
              <a:rPr lang="fr-FR" sz="2000" dirty="0" smtClean="0"/>
              <a:t>u père noël</a:t>
            </a:r>
            <a:endParaRPr lang="fr-FR" sz="2000" dirty="0"/>
          </a:p>
        </p:txBody>
      </p:sp>
      <p:sp>
        <p:nvSpPr>
          <p:cNvPr id="12" name="ZoneTexte 11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n’est pas nécessaire de faire connaître le projet éducatif…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/>
              <a:t>a</a:t>
            </a:r>
            <a:r>
              <a:rPr lang="fr-FR" sz="2000" dirty="0" smtClean="0"/>
              <a:t>ux services vétérinaires</a:t>
            </a:r>
            <a:endParaRPr lang="fr-FR" sz="2000" dirty="0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aux familles des mineurs</a:t>
            </a:r>
            <a:endParaRPr lang="fr-FR" sz="2000" i="1" dirty="0"/>
          </a:p>
        </p:txBody>
      </p:sp>
    </p:spTree>
    <p:extLst>
      <p:ext uri="{BB962C8B-B14F-4D97-AF65-F5344CB8AC3E}">
        <p14:creationId xmlns:p14="http://schemas.microsoft.com/office/powerpoint/2010/main" val="3111292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67925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80512" cy="68853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5337212"/>
            <a:ext cx="3816424" cy="468052"/>
          </a:xfrm>
          <a:prstGeom prst="flowChartPreparati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5323446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 anchor="ctr">
            <a:normAutofit/>
          </a:bodyPr>
          <a:lstStyle/>
          <a:p>
            <a:pPr algn="ctr"/>
            <a:endParaRPr lang="fr-FR"/>
          </a:p>
        </p:txBody>
      </p:sp>
      <p:pic>
        <p:nvPicPr>
          <p:cNvPr id="15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402" y="836712"/>
            <a:ext cx="1199194" cy="1249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Jingle_Bonne_repon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7636153" y="5850210"/>
            <a:ext cx="609600" cy="6096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731614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à la DDJSCS</a:t>
            </a:r>
            <a:endParaRPr lang="fr-FR" sz="2000" dirty="0"/>
          </a:p>
        </p:txBody>
      </p:sp>
      <p:sp>
        <p:nvSpPr>
          <p:cNvPr id="11" name="ZoneTexte 10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/>
              <a:t>a</a:t>
            </a:r>
            <a:r>
              <a:rPr lang="fr-FR" sz="2000" dirty="0" smtClean="0"/>
              <a:t>u père noël</a:t>
            </a:r>
            <a:endParaRPr lang="fr-FR" sz="2000" dirty="0"/>
          </a:p>
        </p:txBody>
      </p:sp>
      <p:sp>
        <p:nvSpPr>
          <p:cNvPr id="12" name="ZoneTexte 11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n’est pas nécessaire de faire connaître le projet éducatif…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/>
              <a:t>a</a:t>
            </a:r>
            <a:r>
              <a:rPr lang="fr-FR" sz="2000" dirty="0" smtClean="0"/>
              <a:t>ux services vétérinaires</a:t>
            </a:r>
            <a:endParaRPr lang="fr-FR" sz="2000" dirty="0"/>
          </a:p>
        </p:txBody>
      </p:sp>
      <p:sp>
        <p:nvSpPr>
          <p:cNvPr id="18" name="ZoneTexte 17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aux familles des mineurs</a:t>
            </a:r>
            <a:endParaRPr lang="fr-FR" sz="2000" i="1" dirty="0"/>
          </a:p>
        </p:txBody>
      </p:sp>
    </p:spTree>
    <p:extLst>
      <p:ext uri="{BB962C8B-B14F-4D97-AF65-F5344CB8AC3E}">
        <p14:creationId xmlns:p14="http://schemas.microsoft.com/office/powerpoint/2010/main" val="216101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3585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93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899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37115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37115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37115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85587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85587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31614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à la DDJSCS</a:t>
            </a:r>
            <a:endParaRPr lang="fr-FR" sz="2000" dirty="0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n’est pas nécessaire de faire connaître le projet éducatif…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oneTexte 17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/>
              <a:t>a</a:t>
            </a:r>
            <a:r>
              <a:rPr lang="fr-FR" sz="2000" dirty="0" smtClean="0"/>
              <a:t>ux services vétérinaires</a:t>
            </a:r>
            <a:endParaRPr lang="fr-FR" sz="2000" dirty="0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aux familles des mineurs</a:t>
            </a:r>
            <a:endParaRPr lang="fr-FR" sz="2000" i="1" dirty="0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à la CAF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58491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-36512" y="0"/>
            <a:ext cx="9180512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2800686" cy="2634362"/>
          </a:xfrm>
          <a:prstGeom prst="rect">
            <a:avLst/>
          </a:prstGeom>
        </p:spPr>
      </p:pic>
      <p:pic>
        <p:nvPicPr>
          <p:cNvPr id="8" name="Image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810" y="116632"/>
            <a:ext cx="2800686" cy="2634362"/>
          </a:xfrm>
          <a:prstGeom prst="rect">
            <a:avLst/>
          </a:prstGeom>
        </p:spPr>
      </p:pic>
      <p:sp>
        <p:nvSpPr>
          <p:cNvPr id="9" name="Organigramme : Préparation 8"/>
          <p:cNvSpPr/>
          <p:nvPr/>
        </p:nvSpPr>
        <p:spPr>
          <a:xfrm>
            <a:off x="546026" y="3537012"/>
            <a:ext cx="8064896" cy="612068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Préparation 12"/>
          <p:cNvSpPr/>
          <p:nvPr/>
        </p:nvSpPr>
        <p:spPr>
          <a:xfrm>
            <a:off x="546026" y="450912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Préparation 15"/>
          <p:cNvSpPr/>
          <p:nvPr/>
        </p:nvSpPr>
        <p:spPr>
          <a:xfrm>
            <a:off x="546026" y="5311083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Préparation 18"/>
          <p:cNvSpPr/>
          <p:nvPr/>
        </p:nvSpPr>
        <p:spPr>
          <a:xfrm>
            <a:off x="4794498" y="4495357"/>
            <a:ext cx="3816424" cy="468052"/>
          </a:xfrm>
          <a:prstGeom prst="flowChartPrepar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Organigramme : Préparation 21"/>
          <p:cNvSpPr/>
          <p:nvPr/>
        </p:nvSpPr>
        <p:spPr>
          <a:xfrm>
            <a:off x="4794498" y="5297317"/>
            <a:ext cx="3816424" cy="468052"/>
          </a:xfrm>
          <a:prstGeom prst="flowChartPreparati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Picture 3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060876"/>
            <a:ext cx="67627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7" y="6150818"/>
            <a:ext cx="5810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150818"/>
            <a:ext cx="56197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Choix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7706816" y="5915744"/>
            <a:ext cx="609600" cy="60960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31614" y="4509119"/>
            <a:ext cx="3384376" cy="46805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: </a:t>
            </a:r>
            <a:r>
              <a:rPr lang="fr-FR" sz="2000" dirty="0" smtClean="0"/>
              <a:t>à la DDJSCS</a:t>
            </a:r>
            <a:endParaRPr lang="fr-FR" sz="2000" dirty="0"/>
          </a:p>
        </p:txBody>
      </p:sp>
      <p:sp>
        <p:nvSpPr>
          <p:cNvPr id="17" name="ZoneTexte 16"/>
          <p:cNvSpPr txBox="1">
            <a:spLocks noChangeAspect="1"/>
          </p:cNvSpPr>
          <p:nvPr/>
        </p:nvSpPr>
        <p:spPr>
          <a:xfrm>
            <a:off x="1072933" y="3640378"/>
            <a:ext cx="700495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n’est pas nécessaire de faire connaître le projet éducatif…</a:t>
            </a:r>
            <a:endParaRPr lang="fr-F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ZoneTexte 17"/>
          <p:cNvSpPr txBox="1">
            <a:spLocks noChangeAspect="1"/>
          </p:cNvSpPr>
          <p:nvPr/>
        </p:nvSpPr>
        <p:spPr>
          <a:xfrm>
            <a:off x="738833" y="5341845"/>
            <a:ext cx="3384375" cy="40011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: </a:t>
            </a:r>
            <a:r>
              <a:rPr lang="fr-FR" sz="2000" dirty="0"/>
              <a:t>a</a:t>
            </a:r>
            <a:r>
              <a:rPr lang="fr-FR" sz="2000" dirty="0" smtClean="0"/>
              <a:t>ux services vétérinaires</a:t>
            </a:r>
            <a:endParaRPr lang="fr-FR" sz="2000" dirty="0"/>
          </a:p>
        </p:txBody>
      </p:sp>
      <p:sp>
        <p:nvSpPr>
          <p:cNvPr id="20" name="ZoneTexte 19"/>
          <p:cNvSpPr txBox="1">
            <a:spLocks noChangeAspect="1"/>
          </p:cNvSpPr>
          <p:nvPr/>
        </p:nvSpPr>
        <p:spPr>
          <a:xfrm>
            <a:off x="5076056" y="5301207"/>
            <a:ext cx="3312368" cy="4779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 : </a:t>
            </a:r>
            <a:r>
              <a:rPr lang="fr-FR" sz="2000" dirty="0" smtClean="0"/>
              <a:t>aux familles des mineurs</a:t>
            </a:r>
            <a:endParaRPr lang="fr-FR" sz="2000" i="1" dirty="0"/>
          </a:p>
        </p:txBody>
      </p:sp>
      <p:sp>
        <p:nvSpPr>
          <p:cNvPr id="23" name="ZoneTexte 22"/>
          <p:cNvSpPr txBox="1">
            <a:spLocks noChangeAspect="1"/>
          </p:cNvSpPr>
          <p:nvPr/>
        </p:nvSpPr>
        <p:spPr>
          <a:xfrm>
            <a:off x="5076056" y="4522886"/>
            <a:ext cx="3312368" cy="454288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fr-FR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◊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 : </a:t>
            </a:r>
            <a:r>
              <a:rPr lang="fr-FR" sz="2000" dirty="0" smtClean="0"/>
              <a:t>à la CAF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5099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56604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b="1" dirty="0" smtClean="0">
            <a:ln>
              <a:solidFill>
                <a:schemeClr val="accent6">
                  <a:lumMod val="75000"/>
                </a:schemeClr>
              </a:solidFill>
            </a:ln>
            <a:solidFill>
              <a:schemeClr val="accent6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444</Words>
  <Application>Microsoft Office PowerPoint</Application>
  <PresentationFormat>Affichage à l'écran (4:3)</PresentationFormat>
  <Paragraphs>72</Paragraphs>
  <Slides>12</Slides>
  <Notes>12</Notes>
  <HiddenSlides>0</HiddenSlides>
  <MMClips>11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Familiale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Renaud</dc:creator>
  <cp:lastModifiedBy>Renaud</cp:lastModifiedBy>
  <cp:revision>44</cp:revision>
  <dcterms:created xsi:type="dcterms:W3CDTF">2011-02-10T16:06:42Z</dcterms:created>
  <dcterms:modified xsi:type="dcterms:W3CDTF">2011-02-11T19:23:52Z</dcterms:modified>
</cp:coreProperties>
</file>