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hyperlink" Target="Generique_de_fin.pptx" TargetMode="Externa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12243" y="-9107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Texte A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Texte B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Bonne Réponse D – 50/50 Choix DB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Texte C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Texte D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4785395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4785395" y="5312968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39</Words>
  <Application>Microsoft Office PowerPoint</Application>
  <PresentationFormat>Affichage à l'écran (4:3)</PresentationFormat>
  <Paragraphs>17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44</cp:revision>
  <dcterms:created xsi:type="dcterms:W3CDTF">2011-02-10T16:06:42Z</dcterms:created>
  <dcterms:modified xsi:type="dcterms:W3CDTF">2011-02-11T12:53:04Z</dcterms:modified>
</cp:coreProperties>
</file>