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6" r:id="rId3"/>
    <p:sldId id="260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727" autoAdjust="0"/>
  </p:normalViewPr>
  <p:slideViewPr>
    <p:cSldViewPr>
      <p:cViewPr>
        <p:scale>
          <a:sx n="100" d="100"/>
          <a:sy n="100" d="100"/>
        </p:scale>
        <p:origin x="-2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../Questionnaire_1/Q_1-1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../Questionnaire_1/Q_1-1.pptx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slide" Target="slide1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2243" y="-9107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257092"/>
            <a:ext cx="8064896" cy="540060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1" y="4247266"/>
            <a:ext cx="7649593" cy="540063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dirty="0" smtClean="0">
                <a:latin typeface="Comic Sans MS" pitchFamily="66" charset="0"/>
              </a:rPr>
              <a:t>Des questions à choix multiples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rId6" action="ppaction://hlinksldjump"/>
          </p:cNvPr>
          <p:cNvSpPr/>
          <p:nvPr/>
        </p:nvSpPr>
        <p:spPr>
          <a:xfrm>
            <a:off x="530424" y="5450687"/>
            <a:ext cx="8080498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790253" y="5464450"/>
            <a:ext cx="7576442" cy="45428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VOTRE DERNIER MOT</a:t>
            </a:r>
            <a:endParaRPr lang="fr-FR" sz="32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Règles du Jeu</a:t>
            </a:r>
            <a:endParaRPr lang="fr-FR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4869160"/>
            <a:ext cx="8064896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4899922"/>
            <a:ext cx="7649591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seule bonne réponse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564728" y="5981334"/>
            <a:ext cx="8046193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846286" y="5975409"/>
            <a:ext cx="7520409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dirty="0" smtClean="0">
                <a:latin typeface="Comic Sans MS" pitchFamily="66" charset="0"/>
              </a:rPr>
              <a:t>Et… à la clé, des MI-LIONS à gagner</a:t>
            </a:r>
            <a:endParaRPr lang="fr-FR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1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1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1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1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0" grpId="0"/>
      <p:bldP spid="16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9552" y="2852936"/>
            <a:ext cx="8064896" cy="432048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5" action="ppaction://hlinksldjump"/>
          </p:cNvPr>
          <p:cNvSpPr/>
          <p:nvPr/>
        </p:nvSpPr>
        <p:spPr>
          <a:xfrm>
            <a:off x="3275856" y="1105656"/>
            <a:ext cx="2648508" cy="936104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3303966" y="1412776"/>
            <a:ext cx="2620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Pyramide des GAINS</a:t>
            </a:r>
          </a:p>
        </p:txBody>
      </p:sp>
      <p:sp>
        <p:nvSpPr>
          <p:cNvPr id="21" name="Organigramme : Préparation 20"/>
          <p:cNvSpPr/>
          <p:nvPr/>
        </p:nvSpPr>
        <p:spPr>
          <a:xfrm>
            <a:off x="986086" y="3284984"/>
            <a:ext cx="7632848" cy="43204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Organigramme : Préparation 22"/>
          <p:cNvSpPr/>
          <p:nvPr/>
        </p:nvSpPr>
        <p:spPr>
          <a:xfrm>
            <a:off x="1187624" y="3717032"/>
            <a:ext cx="7416824" cy="43204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Organigramme : Préparation 23"/>
          <p:cNvSpPr/>
          <p:nvPr/>
        </p:nvSpPr>
        <p:spPr>
          <a:xfrm>
            <a:off x="1547664" y="4149080"/>
            <a:ext cx="7056784" cy="432048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sz="2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5" name="Organigramme : Préparation 24"/>
          <p:cNvSpPr/>
          <p:nvPr/>
        </p:nvSpPr>
        <p:spPr>
          <a:xfrm>
            <a:off x="2051720" y="4581128"/>
            <a:ext cx="6552728" cy="43204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Organigramme : Préparation 25"/>
          <p:cNvSpPr/>
          <p:nvPr/>
        </p:nvSpPr>
        <p:spPr>
          <a:xfrm>
            <a:off x="2411760" y="5013176"/>
            <a:ext cx="6207174" cy="43204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Organigramme : Préparation 27"/>
          <p:cNvSpPr/>
          <p:nvPr/>
        </p:nvSpPr>
        <p:spPr>
          <a:xfrm>
            <a:off x="2699792" y="5445224"/>
            <a:ext cx="5904656" cy="432048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/>
          <p:cNvSpPr/>
          <p:nvPr/>
        </p:nvSpPr>
        <p:spPr>
          <a:xfrm>
            <a:off x="2987824" y="5877272"/>
            <a:ext cx="5616624" cy="43204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/>
          <p:cNvSpPr/>
          <p:nvPr/>
        </p:nvSpPr>
        <p:spPr>
          <a:xfrm>
            <a:off x="3303966" y="6309320"/>
            <a:ext cx="5300482" cy="43204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323528" y="5733256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3 Paliers à Franchir</a:t>
            </a:r>
          </a:p>
        </p:txBody>
      </p:sp>
      <p:sp>
        <p:nvSpPr>
          <p:cNvPr id="5" name="ZoneTexte 4"/>
          <p:cNvSpPr txBox="1">
            <a:spLocks noChangeAspect="1"/>
          </p:cNvSpPr>
          <p:nvPr/>
        </p:nvSpPr>
        <p:spPr>
          <a:xfrm>
            <a:off x="3779912" y="5445224"/>
            <a:ext cx="3600400" cy="432048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fr-FR" sz="1600" dirty="0" smtClean="0">
                <a:latin typeface="Comic Sans MS" pitchFamily="66" charset="0"/>
              </a:rPr>
              <a:t>1/4 de LION</a:t>
            </a:r>
          </a:p>
        </p:txBody>
      </p:sp>
      <p:sp>
        <p:nvSpPr>
          <p:cNvPr id="31" name="ZoneTexte 30"/>
          <p:cNvSpPr txBox="1">
            <a:spLocks noChangeAspect="1"/>
          </p:cNvSpPr>
          <p:nvPr/>
        </p:nvSpPr>
        <p:spPr>
          <a:xfrm>
            <a:off x="2908190" y="4149080"/>
            <a:ext cx="4328106" cy="432048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fr-FR" sz="2200" dirty="0" smtClean="0">
                <a:latin typeface="Comic Sans MS" pitchFamily="66" charset="0"/>
              </a:rPr>
              <a:t>1 </a:t>
            </a:r>
            <a:r>
              <a:rPr lang="fr-FR" sz="2200" dirty="0" err="1">
                <a:latin typeface="Comic Sans MS" pitchFamily="66" charset="0"/>
              </a:rPr>
              <a:t>m</a:t>
            </a:r>
            <a:r>
              <a:rPr lang="fr-FR" sz="2200" dirty="0" err="1" smtClean="0">
                <a:latin typeface="Comic Sans MS" pitchFamily="66" charset="0"/>
              </a:rPr>
              <a:t>i-Lion</a:t>
            </a:r>
            <a:endParaRPr lang="fr-FR" sz="2200" dirty="0" smtClean="0">
              <a:latin typeface="Comic Sans MS" pitchFamily="66" charset="0"/>
            </a:endParaRPr>
          </a:p>
        </p:txBody>
      </p:sp>
      <p:sp>
        <p:nvSpPr>
          <p:cNvPr id="32" name="ZoneTexte 31"/>
          <p:cNvSpPr txBox="1">
            <a:spLocks noChangeAspect="1"/>
          </p:cNvSpPr>
          <p:nvPr/>
        </p:nvSpPr>
        <p:spPr>
          <a:xfrm>
            <a:off x="539552" y="2852936"/>
            <a:ext cx="8064896" cy="432048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 MI-LIONS</a:t>
            </a:r>
          </a:p>
        </p:txBody>
      </p:sp>
      <p:sp>
        <p:nvSpPr>
          <p:cNvPr id="33" name="ZoneTexte 32"/>
          <p:cNvSpPr txBox="1">
            <a:spLocks noChangeAspect="1"/>
          </p:cNvSpPr>
          <p:nvPr/>
        </p:nvSpPr>
        <p:spPr>
          <a:xfrm>
            <a:off x="3995936" y="5877272"/>
            <a:ext cx="3456384" cy="432048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fr-FR" sz="1400" dirty="0" smtClean="0">
                <a:latin typeface="Comic Sans MS" pitchFamily="66" charset="0"/>
              </a:rPr>
              <a:t>2 cacahuètes</a:t>
            </a:r>
          </a:p>
        </p:txBody>
      </p:sp>
      <p:sp>
        <p:nvSpPr>
          <p:cNvPr id="34" name="ZoneTexte 33"/>
          <p:cNvSpPr txBox="1">
            <a:spLocks noChangeAspect="1"/>
          </p:cNvSpPr>
          <p:nvPr/>
        </p:nvSpPr>
        <p:spPr>
          <a:xfrm>
            <a:off x="4283968" y="6309320"/>
            <a:ext cx="3352185" cy="432048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fr-FR" sz="1200" dirty="0" smtClean="0">
                <a:latin typeface="Comic Sans MS" pitchFamily="66" charset="0"/>
              </a:rPr>
              <a:t>1 cacahuète</a:t>
            </a:r>
          </a:p>
        </p:txBody>
      </p:sp>
      <p:sp>
        <p:nvSpPr>
          <p:cNvPr id="35" name="ZoneTexte 34"/>
          <p:cNvSpPr txBox="1">
            <a:spLocks noChangeAspect="1"/>
          </p:cNvSpPr>
          <p:nvPr/>
        </p:nvSpPr>
        <p:spPr>
          <a:xfrm>
            <a:off x="3635896" y="5013176"/>
            <a:ext cx="3744416" cy="432048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fr-FR" dirty="0" smtClean="0">
                <a:latin typeface="Comic Sans MS" pitchFamily="66" charset="0"/>
              </a:rPr>
              <a:t>4 cacahuètes</a:t>
            </a:r>
          </a:p>
        </p:txBody>
      </p:sp>
      <p:sp>
        <p:nvSpPr>
          <p:cNvPr id="37" name="ZoneTexte 36"/>
          <p:cNvSpPr txBox="1">
            <a:spLocks noChangeAspect="1"/>
          </p:cNvSpPr>
          <p:nvPr/>
        </p:nvSpPr>
        <p:spPr>
          <a:xfrm>
            <a:off x="3275856" y="4581128"/>
            <a:ext cx="4032448" cy="432048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8 cacahuètes</a:t>
            </a:r>
          </a:p>
        </p:txBody>
      </p:sp>
      <p:sp>
        <p:nvSpPr>
          <p:cNvPr id="38" name="ZoneTexte 37"/>
          <p:cNvSpPr txBox="1">
            <a:spLocks noChangeAspect="1"/>
          </p:cNvSpPr>
          <p:nvPr/>
        </p:nvSpPr>
        <p:spPr>
          <a:xfrm>
            <a:off x="2555776" y="3717032"/>
            <a:ext cx="4680520" cy="432048"/>
          </a:xfrm>
          <a:prstGeom prst="rect">
            <a:avLst/>
          </a:prstGeom>
          <a:noFill/>
        </p:spPr>
        <p:txBody>
          <a:bodyPr wrap="none" rtlCol="0" anchor="ctr">
            <a:normAutofit lnSpcReduction="10000"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10 </a:t>
            </a:r>
            <a:r>
              <a:rPr lang="fr-FR" sz="2400" dirty="0" smtClean="0">
                <a:latin typeface="Comic Sans MS" pitchFamily="66" charset="0"/>
              </a:rPr>
              <a:t>cacahuètes</a:t>
            </a:r>
          </a:p>
        </p:txBody>
      </p:sp>
      <p:sp>
        <p:nvSpPr>
          <p:cNvPr id="39" name="ZoneTexte 38"/>
          <p:cNvSpPr txBox="1">
            <a:spLocks noChangeAspect="1"/>
          </p:cNvSpPr>
          <p:nvPr/>
        </p:nvSpPr>
        <p:spPr>
          <a:xfrm>
            <a:off x="2411760" y="3284984"/>
            <a:ext cx="4752528" cy="432048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fr-FR" sz="2600" dirty="0" smtClean="0">
                <a:latin typeface="Comic Sans MS" pitchFamily="66" charset="0"/>
              </a:rPr>
              <a:t>12cacahuètes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23528" y="5661248"/>
            <a:ext cx="1872208" cy="11492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323528" y="5827911"/>
            <a:ext cx="1872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Gains intermédiaires</a:t>
            </a:r>
          </a:p>
        </p:txBody>
      </p:sp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7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25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75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animBg="1"/>
      <p:bldP spid="3" grpId="0"/>
      <p:bldP spid="21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4" grpId="0"/>
      <p:bldP spid="6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15677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346454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>
            <a:spLocks noChangeAspect="1"/>
          </p:cNvSpPr>
          <p:nvPr/>
        </p:nvSpPr>
        <p:spPr>
          <a:xfrm>
            <a:off x="1691680" y="3537012"/>
            <a:ext cx="5328592" cy="612068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ctr"/>
            <a:r>
              <a:rPr lang="fr-FR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vous aider 3 Jokers</a:t>
            </a:r>
          </a:p>
        </p:txBody>
      </p:sp>
      <p:pic>
        <p:nvPicPr>
          <p:cNvPr id="15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32656"/>
            <a:ext cx="2016224" cy="2101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03848" y="548680"/>
            <a:ext cx="2664296" cy="18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243" y="692695"/>
            <a:ext cx="1630462" cy="165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63888" y="620688"/>
            <a:ext cx="2016224" cy="17291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626" y="759555"/>
            <a:ext cx="1421221" cy="1445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613993" y="620688"/>
            <a:ext cx="2038127" cy="18133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123728" y="4725144"/>
            <a:ext cx="4536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seul Joker par question</a:t>
            </a:r>
          </a:p>
        </p:txBody>
      </p:sp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1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1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1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52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2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52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389 0.06921 C 0.14583 0.06921 0.25312 0.0044 0.25312 -0.07616 C 0.25312 -0.17084 0.13368 -0.20533 0.06215 -0.21945 L -0.0342 -0.23426 C -0.1059 -0.24815 -0.22431 -0.28519 -0.22431 -0.39213 C -0.22431 -0.46088 -0.11788 -0.53912 0.01389 -0.53912 C 0.14583 -0.53912 0.25312 -0.46088 0.25312 -0.39213 C 0.25312 -0.28519 0.13368 -0.24815 0.06215 -0.23426 L -0.0342 -0.21945 C -0.1059 -0.20533 -0.22431 -0.17084 -0.22431 -0.07616 C -0.22431 0.0044 -0.11788 0.06921 0.01389 0.06921 Z " pathEditMode="relative" rAng="16200000" ptsTypes="ffFffffFfff">
                                      <p:cBhvr>
                                        <p:cTn id="8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animBg="1"/>
      <p:bldP spid="4" grpId="0" animBg="1"/>
      <p:bldP spid="5" grpId="0" animBg="1"/>
      <p:bldP spid="6" grpId="0"/>
      <p:bldP spid="6" grpId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66</Words>
  <Application>Microsoft Office PowerPoint</Application>
  <PresentationFormat>Affichage à l'écran (4:3)</PresentationFormat>
  <Paragraphs>22</Paragraphs>
  <Slides>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58</cp:revision>
  <dcterms:created xsi:type="dcterms:W3CDTF">2011-02-10T16:06:42Z</dcterms:created>
  <dcterms:modified xsi:type="dcterms:W3CDTF">2011-02-11T19:16:26Z</dcterms:modified>
</cp:coreProperties>
</file>