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A – sur le 50/50 le choix est A/C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4498" y="531058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43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40</cp:revision>
  <dcterms:created xsi:type="dcterms:W3CDTF">2011-02-10T16:06:42Z</dcterms:created>
  <dcterms:modified xsi:type="dcterms:W3CDTF">2011-02-11T12:40:30Z</dcterms:modified>
</cp:coreProperties>
</file>