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2727" autoAdjust="0"/>
  </p:normalViewPr>
  <p:slideViewPr>
    <p:cSldViewPr>
      <p:cViewPr varScale="1">
        <p:scale>
          <a:sx n="98" d="100"/>
          <a:sy n="98" d="100"/>
        </p:scale>
        <p:origin x="-3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media1.mp3"/><Relationship Id="rId7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tags" Target="../tags/tag1.xml"/><Relationship Id="rId6" Type="http://schemas.openxmlformats.org/officeDocument/2006/relationships/image" Target="../media/image1.jpg"/><Relationship Id="rId5" Type="http://schemas.openxmlformats.org/officeDocument/2006/relationships/notesSlide" Target="../notesSlides/notesSlid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5" Type="http://schemas.openxmlformats.org/officeDocument/2006/relationships/image" Target="../media/image1.jpg"/><Relationship Id="rId4" Type="http://schemas.openxmlformats.org/officeDocument/2006/relationships/hyperlink" Target="001-Regles_du_jeu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474" y="-54039"/>
            <a:ext cx="9144000" cy="69882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" action="ppaction://noaction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" action="ppaction://noaction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Proposée par : 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19" name="Organigramme : Préparation 18">
            <a:hlinkClick r:id="" action="ppaction://noaction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Celui qui propose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537012"/>
            <a:ext cx="7004955" cy="612068"/>
          </a:xfrm>
          <a:prstGeom prst="rect">
            <a:avLst/>
          </a:prstGeom>
          <a:noFill/>
        </p:spPr>
        <p:txBody>
          <a:bodyPr wrap="square" rtlCol="0" anchor="ctr">
            <a:normAutofit fontScale="92500" lnSpcReduction="20000"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 </a:t>
            </a:r>
            <a:r>
              <a:rPr lang="fr-F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QUI VEUT GAGNER DES MI-LIONS »</a:t>
            </a:r>
          </a:p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Une émission…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Organigramme : Préparation 15">
            <a:hlinkClick r:id="" action="ppaction://noaction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Présentée par : 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22" name="Organigramme : Préparation 21">
            <a:hlinkClick r:id="" action="ppaction://noaction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39" name="ZoneTexte 38"/>
          <p:cNvSpPr txBox="1">
            <a:spLocks noChangeAspect="1"/>
          </p:cNvSpPr>
          <p:nvPr/>
        </p:nvSpPr>
        <p:spPr>
          <a:xfrm>
            <a:off x="5076056" y="5307132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Celui qui présente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Qui_veut_gagner_des_Mi_Lions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>
                  <p14:fade in="250" out="500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766">
        <p:fade/>
      </p:transition>
    </mc:Choice>
    <mc:Fallback xmlns="">
      <p:transition spd="med" advClick="0" advTm="57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6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4" grpId="0"/>
      <p:bldP spid="20" grpId="0"/>
      <p:bldP spid="17" grpId="0"/>
      <p:bldP spid="39" grpId="0"/>
    </p:bldLst>
  </p:timing>
  <p:extLst mod="1">
    <p:ext uri="{E180D4A7-C9FB-4DFB-919C-405C955672EB}">
      <p14:showEvtLst xmlns:p14="http://schemas.microsoft.com/office/powerpoint/2010/main">
        <p14:playEvt time="0" objId="4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474" y="-54039"/>
            <a:ext cx="9144000" cy="69882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" action="ppaction://noaction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" action="ppaction://noaction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Préparée par : 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19" name="Organigramme : Préparation 18">
            <a:hlinkClick r:id="" action="ppaction://noaction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Celui qui prépare les </a:t>
            </a:r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questions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537012"/>
            <a:ext cx="7004955" cy="612068"/>
          </a:xfrm>
          <a:prstGeom prst="rect">
            <a:avLst/>
          </a:prstGeom>
          <a:noFill/>
        </p:spPr>
        <p:txBody>
          <a:bodyPr wrap="square" rtlCol="0" anchor="ctr">
            <a:normAutofit fontScale="92500" lnSpcReduction="20000"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 </a:t>
            </a:r>
            <a:r>
              <a:rPr lang="fr-F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QUI VEUT GAGNER DES MI-LIONS »</a:t>
            </a:r>
          </a:p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Une émission…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Organigramme : Préparation 15">
            <a:hlinkClick r:id="" action="ppaction://noaction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Et par : 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22" name="Organigramme : Préparation 21">
            <a:hlinkClick r:id="" action="ppaction://noaction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39" name="ZoneTexte 38"/>
          <p:cNvSpPr txBox="1">
            <a:spLocks noChangeAspect="1"/>
          </p:cNvSpPr>
          <p:nvPr/>
        </p:nvSpPr>
        <p:spPr>
          <a:xfrm>
            <a:off x="5076056" y="5307132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Celui qui </a:t>
            </a:r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aide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360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952">
        <p:fade/>
      </p:transition>
    </mc:Choice>
    <mc:Fallback xmlns="">
      <p:transition spd="med" advClick="0" advTm="495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17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474" y="-54039"/>
            <a:ext cx="9144000" cy="69882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" action="ppaction://noaction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" action="ppaction://noaction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Produit par : 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19" name="Organigramme : Préparation 18">
            <a:hlinkClick r:id="" action="ppaction://noaction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 fontScale="85000" lnSpcReduction="1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www.servicejeunesse.asso.fr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537012"/>
            <a:ext cx="7004955" cy="612068"/>
          </a:xfrm>
          <a:prstGeom prst="rect">
            <a:avLst/>
          </a:prstGeom>
          <a:noFill/>
        </p:spPr>
        <p:txBody>
          <a:bodyPr wrap="square" rtlCol="0" anchor="ctr">
            <a:normAutofit fontScale="92500" lnSpcReduction="20000"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 </a:t>
            </a:r>
            <a:r>
              <a:rPr lang="fr-F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QUI VEUT GAGNER DES MI-LIONS »</a:t>
            </a:r>
          </a:p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Une émission…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Organigramme : Préparation 15">
            <a:hlinkClick r:id="" action="ppaction://noaction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Conçue par : 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22" name="Organigramme : Préparation 21">
            <a:hlinkClick r:id="" action="ppaction://noaction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39" name="ZoneTexte 38"/>
          <p:cNvSpPr txBox="1">
            <a:spLocks noChangeAspect="1"/>
          </p:cNvSpPr>
          <p:nvPr/>
        </p:nvSpPr>
        <p:spPr>
          <a:xfrm>
            <a:off x="5076056" y="5307132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Renaud HOCHART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631" y="1196752"/>
            <a:ext cx="1977977" cy="206997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185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246">
        <p:fade/>
      </p:transition>
    </mc:Choice>
    <mc:Fallback xmlns="">
      <p:transition spd="med" advClick="0" advTm="624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17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474" y="-54039"/>
            <a:ext cx="9144000" cy="69882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" action="ppaction://noaction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" action="ppaction://noaction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Moyens Techniques :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19" name="Organigramme : Préparation 18">
            <a:hlinkClick r:id="" action="ppaction://noaction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 fontScale="85000" lnSpcReduction="1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Celui qui prête </a:t>
            </a:r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ses </a:t>
            </a:r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affaires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537012"/>
            <a:ext cx="7004955" cy="61206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 </a:t>
            </a:r>
            <a:r>
              <a:rPr lang="fr-F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QUI VEUT GAGNER DES MI-LIONS »</a:t>
            </a:r>
          </a:p>
        </p:txBody>
      </p:sp>
      <p:sp>
        <p:nvSpPr>
          <p:cNvPr id="16" name="Organigramme : Préparation 15">
            <a:hlinkClick r:id="" action="ppaction://noaction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Avec la participation de :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22" name="Organigramme : Préparation 21">
            <a:hlinkClick r:id="" action="ppaction://noaction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39" name="ZoneTexte 38"/>
          <p:cNvSpPr txBox="1">
            <a:spLocks noChangeAspect="1"/>
          </p:cNvSpPr>
          <p:nvPr/>
        </p:nvSpPr>
        <p:spPr>
          <a:xfrm>
            <a:off x="5076056" y="5307132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Celui qui participe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85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717">
        <p:fade/>
      </p:transition>
    </mc:Choice>
    <mc:Fallback xmlns="">
      <p:transition spd="med" advClick="0" advTm="37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17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474" y="-54039"/>
            <a:ext cx="9144000" cy="69882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" action="ppaction://noaction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" action="ppaction://noaction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8833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Remerciement à : 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19" name="Organigramme : Préparation 18">
            <a:hlinkClick r:id="" action="ppaction://noaction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Celui qu’on remercie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537012"/>
            <a:ext cx="7004955" cy="61206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 </a:t>
            </a:r>
            <a:r>
              <a:rPr lang="fr-F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QUI VEUT GAGNER DES MI-LIONS »</a:t>
            </a:r>
          </a:p>
        </p:txBody>
      </p:sp>
      <p:sp>
        <p:nvSpPr>
          <p:cNvPr id="16" name="Organigramme : Préparation 15">
            <a:hlinkClick r:id="" action="ppaction://noaction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latin typeface="Comic Sans MS" pitchFamily="66" charset="0"/>
              </a:rPr>
              <a:t>Et à : </a:t>
            </a:r>
            <a:endParaRPr lang="fr-FR" sz="2000" dirty="0">
              <a:latin typeface="Comic Sans MS" pitchFamily="66" charset="0"/>
            </a:endParaRPr>
          </a:p>
        </p:txBody>
      </p:sp>
      <p:sp>
        <p:nvSpPr>
          <p:cNvPr id="22" name="Organigramme : Préparation 21">
            <a:hlinkClick r:id="" action="ppaction://noaction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8" name="ZoneTexte 17"/>
          <p:cNvSpPr txBox="1">
            <a:spLocks noChangeAspect="1"/>
          </p:cNvSpPr>
          <p:nvPr/>
        </p:nvSpPr>
        <p:spPr>
          <a:xfrm>
            <a:off x="5076056" y="5307132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fr-FR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Surprise ???</a:t>
            </a:r>
            <a:endParaRPr lang="fr-FR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044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453">
        <p:fade/>
      </p:transition>
    </mc:Choice>
    <mc:Fallback xmlns="">
      <p:transition spd="med" advClick="0" advTm="44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-1" y="0"/>
            <a:ext cx="9144000" cy="69882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4" action="ppaction://hlinkpres?slideindex=1&amp;slidetitle=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9143999" cy="698827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5542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3520">
        <p:fade/>
      </p:transition>
    </mc:Choice>
    <mc:Fallback xmlns="">
      <p:transition spd="med" advTm="635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|1.1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0.8|1|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|1.1|1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6|0.8|0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8|0.8|0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73</Words>
  <Application>Microsoft Office PowerPoint</Application>
  <PresentationFormat>Affichage à l'écran (4:3)</PresentationFormat>
  <Paragraphs>34</Paragraphs>
  <Slides>6</Slides>
  <Notes>6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54</cp:revision>
  <dcterms:created xsi:type="dcterms:W3CDTF">2011-02-10T16:06:42Z</dcterms:created>
  <dcterms:modified xsi:type="dcterms:W3CDTF">2011-02-11T19:22:57Z</dcterms:modified>
</cp:coreProperties>
</file>