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12-Reponse_D_Choix_DC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D – 50/50 Choix DC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36923" y="5326734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85395" y="5312968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39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41</cp:revision>
  <dcterms:created xsi:type="dcterms:W3CDTF">2011-02-10T16:06:42Z</dcterms:created>
  <dcterms:modified xsi:type="dcterms:W3CDTF">2011-02-11T12:54:08Z</dcterms:modified>
</cp:coreProperties>
</file>