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66" r:id="rId3"/>
    <p:sldId id="267" r:id="rId4"/>
    <p:sldId id="257" r:id="rId5"/>
    <p:sldId id="263" r:id="rId6"/>
    <p:sldId id="264" r:id="rId7"/>
    <p:sldId id="265" r:id="rId8"/>
    <p:sldId id="259" r:id="rId9"/>
    <p:sldId id="260" r:id="rId10"/>
    <p:sldId id="261" r:id="rId11"/>
    <p:sldId id="262" r:id="rId12"/>
    <p:sldId id="258" r:id="rId1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2727" autoAdjust="0"/>
  </p:normalViewPr>
  <p:slideViewPr>
    <p:cSldViewPr>
      <p:cViewPr>
        <p:scale>
          <a:sx n="100" d="100"/>
          <a:sy n="100" d="100"/>
        </p:scale>
        <p:origin x="-78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0999EA-96C9-4349-9FF3-FE5AF44C20D6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83160B-DC09-4CE0-87DA-AC9D30A131D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05393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27228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7746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72625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3359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4458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9400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50631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35990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25753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75774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32559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2343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13" Type="http://schemas.openxmlformats.org/officeDocument/2006/relationships/slide" Target="slide9.xml"/><Relationship Id="rId3" Type="http://schemas.openxmlformats.org/officeDocument/2006/relationships/hyperlink" Target="Generique_de_fin.pptx" TargetMode="External"/><Relationship Id="rId7" Type="http://schemas.openxmlformats.org/officeDocument/2006/relationships/image" Target="../media/image2.png"/><Relationship Id="rId12" Type="http://schemas.openxmlformats.org/officeDocument/2006/relationships/slide" Target="slide8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slide" Target="slide4.xml"/><Relationship Id="rId11" Type="http://schemas.openxmlformats.org/officeDocument/2006/relationships/image" Target="../media/image4.png"/><Relationship Id="rId5" Type="http://schemas.openxmlformats.org/officeDocument/2006/relationships/slide" Target="slide1.xml"/><Relationship Id="rId15" Type="http://schemas.openxmlformats.org/officeDocument/2006/relationships/slide" Target="slide11.xml"/><Relationship Id="rId10" Type="http://schemas.openxmlformats.org/officeDocument/2006/relationships/slide" Target="slide3.xml"/><Relationship Id="rId4" Type="http://schemas.openxmlformats.org/officeDocument/2006/relationships/image" Target="../media/image1.jpg"/><Relationship Id="rId9" Type="http://schemas.openxmlformats.org/officeDocument/2006/relationships/image" Target="../media/image3.png"/><Relationship Id="rId14" Type="http://schemas.openxmlformats.org/officeDocument/2006/relationships/slide" Target="slide10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12" Type="http://schemas.openxmlformats.org/officeDocument/2006/relationships/image" Target="../media/image5.png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image" Target="../media/image1.jpg"/><Relationship Id="rId11" Type="http://schemas.openxmlformats.org/officeDocument/2006/relationships/image" Target="../media/image4.png"/><Relationship Id="rId5" Type="http://schemas.openxmlformats.org/officeDocument/2006/relationships/slide" Target="slide12.xml"/><Relationship Id="rId10" Type="http://schemas.openxmlformats.org/officeDocument/2006/relationships/image" Target="../media/image3.png"/><Relationship Id="rId4" Type="http://schemas.openxmlformats.org/officeDocument/2006/relationships/notesSlide" Target="../notesSlides/notesSlide10.xml"/><Relationship Id="rId9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12" Type="http://schemas.openxmlformats.org/officeDocument/2006/relationships/image" Target="../media/image5.png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image" Target="../media/image1.jpg"/><Relationship Id="rId11" Type="http://schemas.openxmlformats.org/officeDocument/2006/relationships/image" Target="../media/image4.png"/><Relationship Id="rId5" Type="http://schemas.openxmlformats.org/officeDocument/2006/relationships/slide" Target="slide12.xml"/><Relationship Id="rId10" Type="http://schemas.openxmlformats.org/officeDocument/2006/relationships/image" Target="../media/image3.png"/><Relationship Id="rId4" Type="http://schemas.openxmlformats.org/officeDocument/2006/relationships/notesSlide" Target="../notesSlides/notesSlide11.xml"/><Relationship Id="rId9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12" Type="http://schemas.openxmlformats.org/officeDocument/2006/relationships/image" Target="../media/image5.png"/><Relationship Id="rId2" Type="http://schemas.openxmlformats.org/officeDocument/2006/relationships/audio" Target="../media/media5.WAV"/><Relationship Id="rId1" Type="http://schemas.microsoft.com/office/2007/relationships/media" Target="../media/media5.WAV"/><Relationship Id="rId6" Type="http://schemas.openxmlformats.org/officeDocument/2006/relationships/image" Target="../media/image1.jpg"/><Relationship Id="rId11" Type="http://schemas.openxmlformats.org/officeDocument/2006/relationships/image" Target="../media/image4.png"/><Relationship Id="rId5" Type="http://schemas.openxmlformats.org/officeDocument/2006/relationships/hyperlink" Target="Generique_de_fin.pptx" TargetMode="External"/><Relationship Id="rId10" Type="http://schemas.openxmlformats.org/officeDocument/2006/relationships/image" Target="../media/image3.png"/><Relationship Id="rId4" Type="http://schemas.openxmlformats.org/officeDocument/2006/relationships/notesSlide" Target="../notesSlides/notesSlide12.xml"/><Relationship Id="rId9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12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1.jpg"/><Relationship Id="rId11" Type="http://schemas.openxmlformats.org/officeDocument/2006/relationships/slide" Target="slide11.xml"/><Relationship Id="rId5" Type="http://schemas.openxmlformats.org/officeDocument/2006/relationships/slide" Target="slide12.xml"/><Relationship Id="rId10" Type="http://schemas.openxmlformats.org/officeDocument/2006/relationships/slide" Target="slide9.xml"/><Relationship Id="rId4" Type="http://schemas.openxmlformats.org/officeDocument/2006/relationships/notesSlide" Target="../notesSlides/notesSlide2.xml"/><Relationship Id="rId9" Type="http://schemas.openxmlformats.org/officeDocument/2006/relationships/slide" Target="slide10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12" Type="http://schemas.openxmlformats.org/officeDocument/2006/relationships/slide" Target="slide11.xml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6" Type="http://schemas.openxmlformats.org/officeDocument/2006/relationships/image" Target="../media/image1.jpg"/><Relationship Id="rId11" Type="http://schemas.openxmlformats.org/officeDocument/2006/relationships/slide" Target="slide9.xml"/><Relationship Id="rId5" Type="http://schemas.openxmlformats.org/officeDocument/2006/relationships/slide" Target="slide12.xml"/><Relationship Id="rId10" Type="http://schemas.openxmlformats.org/officeDocument/2006/relationships/slide" Target="slide10.xml"/><Relationship Id="rId4" Type="http://schemas.openxmlformats.org/officeDocument/2006/relationships/notesSlide" Target="../notesSlides/notesSlide3.xml"/><Relationship Id="rId9" Type="http://schemas.openxmlformats.org/officeDocument/2006/relationships/slide" Target="slide8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12" Type="http://schemas.openxmlformats.org/officeDocument/2006/relationships/image" Target="../media/image5.png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6" Type="http://schemas.openxmlformats.org/officeDocument/2006/relationships/image" Target="../media/image1.jpg"/><Relationship Id="rId11" Type="http://schemas.openxmlformats.org/officeDocument/2006/relationships/image" Target="../media/image2.png"/><Relationship Id="rId5" Type="http://schemas.openxmlformats.org/officeDocument/2006/relationships/slide" Target="slide12.xml"/><Relationship Id="rId10" Type="http://schemas.openxmlformats.org/officeDocument/2006/relationships/slide" Target="slide4.xml"/><Relationship Id="rId4" Type="http://schemas.openxmlformats.org/officeDocument/2006/relationships/notesSlide" Target="../notesSlides/notesSlide4.xml"/><Relationship Id="rId9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image" Target="../media/image1.jpg"/><Relationship Id="rId11" Type="http://schemas.openxmlformats.org/officeDocument/2006/relationships/image" Target="../media/image5.png"/><Relationship Id="rId5" Type="http://schemas.openxmlformats.org/officeDocument/2006/relationships/slide" Target="slide12.xml"/><Relationship Id="rId10" Type="http://schemas.openxmlformats.org/officeDocument/2006/relationships/image" Target="../media/image2.png"/><Relationship Id="rId4" Type="http://schemas.openxmlformats.org/officeDocument/2006/relationships/notesSlide" Target="../notesSlides/notesSlide5.xml"/><Relationship Id="rId9" Type="http://schemas.openxmlformats.org/officeDocument/2006/relationships/slide" Target="slide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image" Target="../media/image1.jpg"/><Relationship Id="rId11" Type="http://schemas.openxmlformats.org/officeDocument/2006/relationships/image" Target="../media/image5.png"/><Relationship Id="rId5" Type="http://schemas.openxmlformats.org/officeDocument/2006/relationships/slide" Target="slide12.xml"/><Relationship Id="rId10" Type="http://schemas.openxmlformats.org/officeDocument/2006/relationships/image" Target="../media/image2.png"/><Relationship Id="rId4" Type="http://schemas.openxmlformats.org/officeDocument/2006/relationships/notesSlide" Target="../notesSlides/notesSlide6.xml"/><Relationship Id="rId9" Type="http://schemas.openxmlformats.org/officeDocument/2006/relationships/slide" Target="slide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2" Type="http://schemas.openxmlformats.org/officeDocument/2006/relationships/audio" Target="../media/media5.WAV"/><Relationship Id="rId1" Type="http://schemas.microsoft.com/office/2007/relationships/media" Target="../media/media5.WAV"/><Relationship Id="rId6" Type="http://schemas.openxmlformats.org/officeDocument/2006/relationships/image" Target="../media/image1.jpg"/><Relationship Id="rId11" Type="http://schemas.openxmlformats.org/officeDocument/2006/relationships/slide" Target="slide8.xml"/><Relationship Id="rId5" Type="http://schemas.openxmlformats.org/officeDocument/2006/relationships/hyperlink" Target="Generique_de_fin.pptx" TargetMode="External"/><Relationship Id="rId10" Type="http://schemas.openxmlformats.org/officeDocument/2006/relationships/image" Target="../media/image5.png"/><Relationship Id="rId4" Type="http://schemas.openxmlformats.org/officeDocument/2006/relationships/notesSlide" Target="../notesSlides/notesSlide7.xml"/><Relationship Id="rId9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12" Type="http://schemas.openxmlformats.org/officeDocument/2006/relationships/image" Target="../media/image5.png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image" Target="../media/image1.jpg"/><Relationship Id="rId11" Type="http://schemas.openxmlformats.org/officeDocument/2006/relationships/image" Target="../media/image4.png"/><Relationship Id="rId5" Type="http://schemas.openxmlformats.org/officeDocument/2006/relationships/slide" Target="slide12.xml"/><Relationship Id="rId10" Type="http://schemas.openxmlformats.org/officeDocument/2006/relationships/image" Target="../media/image3.png"/><Relationship Id="rId4" Type="http://schemas.openxmlformats.org/officeDocument/2006/relationships/notesSlide" Target="../notesSlides/notesSlide8.xml"/><Relationship Id="rId9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12" Type="http://schemas.openxmlformats.org/officeDocument/2006/relationships/image" Target="../media/image5.png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image" Target="../media/image1.jpg"/><Relationship Id="rId11" Type="http://schemas.openxmlformats.org/officeDocument/2006/relationships/image" Target="../media/image4.png"/><Relationship Id="rId5" Type="http://schemas.openxmlformats.org/officeDocument/2006/relationships/slide" Target="slide12.xml"/><Relationship Id="rId10" Type="http://schemas.openxmlformats.org/officeDocument/2006/relationships/image" Target="../media/image3.png"/><Relationship Id="rId4" Type="http://schemas.openxmlformats.org/officeDocument/2006/relationships/notesSlide" Target="../notesSlides/notesSlide9.xml"/><Relationship Id="rId9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44"/>
          <p:cNvSpPr/>
          <p:nvPr/>
        </p:nvSpPr>
        <p:spPr>
          <a:xfrm>
            <a:off x="-1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3" action="ppaction://hlinkpres?slideindex=1&amp;slidetitle=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pic>
        <p:nvPicPr>
          <p:cNvPr id="43" name="Picture 3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6060876"/>
            <a:ext cx="676275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4" name="Picture 4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487" y="6150818"/>
            <a:ext cx="581025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6150818"/>
            <a:ext cx="561975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Organigramme : Préparation 12">
            <a:hlinkClick r:id="rId12" action="ppaction://hlinksldjump"/>
          </p:cNvPr>
          <p:cNvSpPr/>
          <p:nvPr/>
        </p:nvSpPr>
        <p:spPr>
          <a:xfrm>
            <a:off x="546026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4" name="ZoneTexte 13"/>
          <p:cNvSpPr txBox="1"/>
          <p:nvPr/>
        </p:nvSpPr>
        <p:spPr>
          <a:xfrm>
            <a:off x="738833" y="4509119"/>
            <a:ext cx="3384376" cy="468055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 : </a:t>
            </a:r>
            <a:r>
              <a:rPr lang="fr-FR" sz="2000" dirty="0" smtClean="0"/>
              <a:t>Texte A</a:t>
            </a:r>
            <a:endParaRPr lang="fr-FR" sz="2000" dirty="0"/>
          </a:p>
        </p:txBody>
      </p:sp>
      <p:sp>
        <p:nvSpPr>
          <p:cNvPr id="19" name="Organigramme : Préparation 18">
            <a:hlinkClick r:id="rId13" action="ppaction://hlinksldjump"/>
          </p:cNvPr>
          <p:cNvSpPr/>
          <p:nvPr/>
        </p:nvSpPr>
        <p:spPr>
          <a:xfrm>
            <a:off x="4794498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20" name="ZoneTexte 19"/>
          <p:cNvSpPr txBox="1">
            <a:spLocks noChangeAspect="1"/>
          </p:cNvSpPr>
          <p:nvPr/>
        </p:nvSpPr>
        <p:spPr>
          <a:xfrm>
            <a:off x="5076056" y="4522886"/>
            <a:ext cx="3312368" cy="454288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 : </a:t>
            </a:r>
            <a:r>
              <a:rPr lang="fr-FR" sz="2000" dirty="0" smtClean="0"/>
              <a:t>Texte B</a:t>
            </a:r>
            <a:endParaRPr lang="fr-FR" sz="2000" dirty="0"/>
          </a:p>
        </p:txBody>
      </p:sp>
      <p:sp>
        <p:nvSpPr>
          <p:cNvPr id="9" name="Organigramme : Préparation 8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0" name="ZoneTexte 9"/>
          <p:cNvSpPr txBox="1">
            <a:spLocks noChangeAspect="1"/>
          </p:cNvSpPr>
          <p:nvPr/>
        </p:nvSpPr>
        <p:spPr>
          <a:xfrm>
            <a:off x="1072933" y="3640378"/>
            <a:ext cx="7004955" cy="400110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Bonne Réponse C – 520/50 choix CA</a:t>
            </a:r>
            <a:endParaRPr lang="fr-FR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Organigramme : Préparation 15">
            <a:hlinkClick r:id="rId14" action="ppaction://hlinksldjump"/>
          </p:cNvPr>
          <p:cNvSpPr/>
          <p:nvPr/>
        </p:nvSpPr>
        <p:spPr>
          <a:xfrm>
            <a:off x="546026" y="531108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7" name="ZoneTexte 16"/>
          <p:cNvSpPr txBox="1">
            <a:spLocks noChangeAspect="1"/>
          </p:cNvSpPr>
          <p:nvPr/>
        </p:nvSpPr>
        <p:spPr>
          <a:xfrm>
            <a:off x="738833" y="5341845"/>
            <a:ext cx="3384375" cy="400110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 : </a:t>
            </a:r>
            <a:r>
              <a:rPr lang="fr-FR" sz="2000" dirty="0" smtClean="0"/>
              <a:t>Texte C</a:t>
            </a:r>
            <a:endParaRPr lang="fr-FR" sz="2000" dirty="0"/>
          </a:p>
        </p:txBody>
      </p:sp>
      <p:sp>
        <p:nvSpPr>
          <p:cNvPr id="22" name="Organigramme : Préparation 21">
            <a:hlinkClick r:id="rId15" action="ppaction://hlinksldjump"/>
          </p:cNvPr>
          <p:cNvSpPr/>
          <p:nvPr/>
        </p:nvSpPr>
        <p:spPr>
          <a:xfrm>
            <a:off x="4794498" y="5307132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23" name="ZoneTexte 22"/>
          <p:cNvSpPr txBox="1">
            <a:spLocks noChangeAspect="1"/>
          </p:cNvSpPr>
          <p:nvPr/>
        </p:nvSpPr>
        <p:spPr>
          <a:xfrm>
            <a:off x="5076056" y="5301207"/>
            <a:ext cx="3312368" cy="477927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 : </a:t>
            </a:r>
            <a:r>
              <a:rPr lang="fr-FR" sz="2000" dirty="0" smtClean="0"/>
              <a:t>Texte D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1782155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9" grpId="0" animBg="1"/>
      <p:bldP spid="9" grpId="0" animBg="1"/>
      <p:bldP spid="16" grpId="0" animBg="1"/>
      <p:bldP spid="2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rganigramme : Préparation 12"/>
          <p:cNvSpPr/>
          <p:nvPr/>
        </p:nvSpPr>
        <p:spPr>
          <a:xfrm>
            <a:off x="546026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Organigramme : Préparation 15"/>
          <p:cNvSpPr/>
          <p:nvPr/>
        </p:nvSpPr>
        <p:spPr>
          <a:xfrm>
            <a:off x="546026" y="5311083"/>
            <a:ext cx="3816424" cy="468052"/>
          </a:xfrm>
          <a:prstGeom prst="flowChartPreparati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Organigramme : Préparation 18"/>
          <p:cNvSpPr/>
          <p:nvPr/>
        </p:nvSpPr>
        <p:spPr>
          <a:xfrm>
            <a:off x="4794498" y="449535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Organigramme : Préparation 21"/>
          <p:cNvSpPr/>
          <p:nvPr/>
        </p:nvSpPr>
        <p:spPr>
          <a:xfrm>
            <a:off x="4794498" y="529731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8" name="Picture 3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6060876"/>
            <a:ext cx="676275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" name="Picture 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487" y="6150818"/>
            <a:ext cx="581025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6150818"/>
            <a:ext cx="561975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" name="Choix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7706816" y="591574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957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3" fill="hold"/>
                                        <p:tgtEl>
                                          <p:spTgt spid="3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1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3" name="Organigramme : Préparation 12"/>
          <p:cNvSpPr/>
          <p:nvPr/>
        </p:nvSpPr>
        <p:spPr>
          <a:xfrm>
            <a:off x="546026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6" name="Organigramme : Préparation 15"/>
          <p:cNvSpPr/>
          <p:nvPr/>
        </p:nvSpPr>
        <p:spPr>
          <a:xfrm>
            <a:off x="546026" y="531108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9" name="Organigramme : Préparation 18"/>
          <p:cNvSpPr/>
          <p:nvPr/>
        </p:nvSpPr>
        <p:spPr>
          <a:xfrm>
            <a:off x="4794498" y="449535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22" name="Organigramme : Préparation 21"/>
          <p:cNvSpPr/>
          <p:nvPr/>
        </p:nvSpPr>
        <p:spPr>
          <a:xfrm>
            <a:off x="4794498" y="5297317"/>
            <a:ext cx="3816424" cy="468052"/>
          </a:xfrm>
          <a:prstGeom prst="flowChartPreparati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 anchor="ctr">
            <a:normAutofit/>
          </a:bodyPr>
          <a:lstStyle/>
          <a:p>
            <a:pPr algn="ctr"/>
            <a:endParaRPr lang="fr-FR"/>
          </a:p>
        </p:txBody>
      </p:sp>
      <p:pic>
        <p:nvPicPr>
          <p:cNvPr id="21" name="Picture 3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6060876"/>
            <a:ext cx="676275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487" y="6150818"/>
            <a:ext cx="581025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6150818"/>
            <a:ext cx="561975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Choix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7706816" y="591574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957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3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6474" y="-7987"/>
            <a:ext cx="9137526" cy="686598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pres?slideindex=1&amp;slidetitle=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rganigramme : Préparation 12"/>
          <p:cNvSpPr/>
          <p:nvPr/>
        </p:nvSpPr>
        <p:spPr>
          <a:xfrm>
            <a:off x="546026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Organigramme : Préparation 15"/>
          <p:cNvSpPr/>
          <p:nvPr/>
        </p:nvSpPr>
        <p:spPr>
          <a:xfrm>
            <a:off x="546026" y="5311083"/>
            <a:ext cx="3816424" cy="468052"/>
          </a:xfrm>
          <a:prstGeom prst="flowChartPreparation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Organigramme : Préparation 18"/>
          <p:cNvSpPr/>
          <p:nvPr/>
        </p:nvSpPr>
        <p:spPr>
          <a:xfrm>
            <a:off x="4794498" y="449535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Organigramme : Préparation 21"/>
          <p:cNvSpPr/>
          <p:nvPr/>
        </p:nvSpPr>
        <p:spPr>
          <a:xfrm>
            <a:off x="4794498" y="529731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1" name="Picture 3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6060876"/>
            <a:ext cx="676275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487" y="6150818"/>
            <a:ext cx="581025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6150818"/>
            <a:ext cx="561975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Jingle_Bonne_reponse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7636153" y="585021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0867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3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rganigramme : Préparation 12">
            <a:hlinkClick r:id="rId8" action="ppaction://hlinksldjump"/>
          </p:cNvPr>
          <p:cNvSpPr/>
          <p:nvPr/>
        </p:nvSpPr>
        <p:spPr>
          <a:xfrm>
            <a:off x="546026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Organigramme : Préparation 15">
            <a:hlinkClick r:id="rId9" action="ppaction://hlinksldjump"/>
          </p:cNvPr>
          <p:cNvSpPr/>
          <p:nvPr/>
        </p:nvSpPr>
        <p:spPr>
          <a:xfrm>
            <a:off x="546026" y="531108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Organigramme : Préparation 18">
            <a:hlinkClick r:id="rId10" action="ppaction://hlinksldjump"/>
          </p:cNvPr>
          <p:cNvSpPr/>
          <p:nvPr/>
        </p:nvSpPr>
        <p:spPr>
          <a:xfrm>
            <a:off x="4794498" y="449535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Organigramme : Préparation 21">
            <a:hlinkClick r:id="rId11" action="ppaction://hlinksldjump"/>
          </p:cNvPr>
          <p:cNvSpPr/>
          <p:nvPr/>
        </p:nvSpPr>
        <p:spPr>
          <a:xfrm>
            <a:off x="4794498" y="529731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44" name="Picture 4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0593" y="764704"/>
            <a:ext cx="1115761" cy="1134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Telephone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7740352" y="582676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3184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0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6902" y="908721"/>
            <a:ext cx="1132926" cy="1152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Organigramme : Préparation 27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Organigramme : Préparation 28">
            <a:hlinkClick r:id="rId9" action="ppaction://hlinksldjump"/>
          </p:cNvPr>
          <p:cNvSpPr/>
          <p:nvPr/>
        </p:nvSpPr>
        <p:spPr>
          <a:xfrm>
            <a:off x="546026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Organigramme : Préparation 29">
            <a:hlinkClick r:id="rId10" action="ppaction://hlinksldjump"/>
          </p:cNvPr>
          <p:cNvSpPr/>
          <p:nvPr/>
        </p:nvSpPr>
        <p:spPr>
          <a:xfrm>
            <a:off x="546026" y="531108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Organigramme : Préparation 30">
            <a:hlinkClick r:id="rId11" action="ppaction://hlinksldjump"/>
          </p:cNvPr>
          <p:cNvSpPr/>
          <p:nvPr/>
        </p:nvSpPr>
        <p:spPr>
          <a:xfrm>
            <a:off x="4794498" y="449535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Organigramme : Préparation 31">
            <a:hlinkClick r:id="rId12" action="ppaction://hlinksldjump"/>
          </p:cNvPr>
          <p:cNvSpPr/>
          <p:nvPr/>
        </p:nvSpPr>
        <p:spPr>
          <a:xfrm>
            <a:off x="4794498" y="529731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" name="Appplaudissement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7452320" y="587727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9709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26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0" y="-22474"/>
            <a:ext cx="9144000" cy="688047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rganigramme : Préparation 12">
            <a:hlinkClick r:id="rId8" action="ppaction://hlinksldjump"/>
          </p:cNvPr>
          <p:cNvSpPr/>
          <p:nvPr/>
        </p:nvSpPr>
        <p:spPr>
          <a:xfrm>
            <a:off x="491773" y="532249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Organigramme : Préparation 18">
            <a:hlinkClick r:id="rId9" action="ppaction://hlinksldjump"/>
          </p:cNvPr>
          <p:cNvSpPr/>
          <p:nvPr/>
        </p:nvSpPr>
        <p:spPr>
          <a:xfrm>
            <a:off x="546026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1" name="Picture 3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2402" y="836712"/>
            <a:ext cx="1199194" cy="1249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Jingle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7579568" y="567112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4156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0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-2704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>
            <a:hlinkClick r:id="rId8" action="ppaction://hlinksldjump"/>
          </p:cNvPr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rganigramme : Préparation 12"/>
          <p:cNvSpPr/>
          <p:nvPr/>
        </p:nvSpPr>
        <p:spPr>
          <a:xfrm>
            <a:off x="546026" y="5337212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Organigramme : Préparation 18"/>
          <p:cNvSpPr/>
          <p:nvPr/>
        </p:nvSpPr>
        <p:spPr>
          <a:xfrm>
            <a:off x="546026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5" name="Picture 3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2402" y="836712"/>
            <a:ext cx="1199194" cy="1249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Choix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7706816" y="591574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292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>
            <a:hlinkClick r:id="rId8" action="ppaction://hlinksldjump"/>
          </p:cNvPr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rganigramme : Préparation 12"/>
          <p:cNvSpPr/>
          <p:nvPr/>
        </p:nvSpPr>
        <p:spPr>
          <a:xfrm>
            <a:off x="546026" y="5337212"/>
            <a:ext cx="3816424" cy="468052"/>
          </a:xfrm>
          <a:prstGeom prst="flowChartPreparati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Organigramme : Préparation 18"/>
          <p:cNvSpPr/>
          <p:nvPr/>
        </p:nvSpPr>
        <p:spPr>
          <a:xfrm>
            <a:off x="564679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5" name="Picture 3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2402" y="836712"/>
            <a:ext cx="1199194" cy="1249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Choix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7706816" y="591574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292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3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9180512" cy="688538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pres?slideindex=1&amp;slidetitle=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3" name="Organigramme : Préparation 12"/>
          <p:cNvSpPr/>
          <p:nvPr/>
        </p:nvSpPr>
        <p:spPr>
          <a:xfrm>
            <a:off x="546026" y="5337212"/>
            <a:ext cx="3816424" cy="468052"/>
          </a:xfrm>
          <a:prstGeom prst="flowChartPreparation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 anchor="ctr">
            <a:normAutofit/>
          </a:bodyPr>
          <a:lstStyle/>
          <a:p>
            <a:pPr algn="ctr"/>
            <a:endParaRPr lang="fr-FR"/>
          </a:p>
        </p:txBody>
      </p:sp>
      <p:pic>
        <p:nvPicPr>
          <p:cNvPr id="15" name="Picture 3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2402" y="836712"/>
            <a:ext cx="1199194" cy="1249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Jingle_Bonne_reponse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7636153" y="5850210"/>
            <a:ext cx="609600" cy="609600"/>
          </a:xfrm>
          <a:prstGeom prst="rect">
            <a:avLst/>
          </a:prstGeom>
        </p:spPr>
      </p:pic>
      <p:sp>
        <p:nvSpPr>
          <p:cNvPr id="10" name="Organigramme : Préparation 9">
            <a:hlinkClick r:id="rId11" action="ppaction://hlinksldjump"/>
          </p:cNvPr>
          <p:cNvSpPr/>
          <p:nvPr/>
        </p:nvSpPr>
        <p:spPr>
          <a:xfrm>
            <a:off x="546026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1017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36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93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6899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/>
          <p:cNvSpPr/>
          <p:nvPr/>
        </p:nvSpPr>
        <p:spPr>
          <a:xfrm>
            <a:off x="537115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rganigramme : Préparation 12"/>
          <p:cNvSpPr/>
          <p:nvPr/>
        </p:nvSpPr>
        <p:spPr>
          <a:xfrm>
            <a:off x="537115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Organigramme : Préparation 15"/>
          <p:cNvSpPr/>
          <p:nvPr/>
        </p:nvSpPr>
        <p:spPr>
          <a:xfrm>
            <a:off x="537115" y="531108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Organigramme : Préparation 18"/>
          <p:cNvSpPr/>
          <p:nvPr/>
        </p:nvSpPr>
        <p:spPr>
          <a:xfrm>
            <a:off x="4785587" y="449535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Organigramme : Préparation 21"/>
          <p:cNvSpPr/>
          <p:nvPr/>
        </p:nvSpPr>
        <p:spPr>
          <a:xfrm>
            <a:off x="4785587" y="529731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1" name="Picture 3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6060876"/>
            <a:ext cx="676275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487" y="6150818"/>
            <a:ext cx="581025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6150818"/>
            <a:ext cx="561975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Choix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7706816" y="591574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957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3" fill="hold"/>
                                        <p:tgtEl>
                                          <p:spTgt spid="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-36512" y="0"/>
            <a:ext cx="9180512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rganigramme : Préparation 12"/>
          <p:cNvSpPr/>
          <p:nvPr/>
        </p:nvSpPr>
        <p:spPr>
          <a:xfrm>
            <a:off x="546026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Organigramme : Préparation 15"/>
          <p:cNvSpPr/>
          <p:nvPr/>
        </p:nvSpPr>
        <p:spPr>
          <a:xfrm>
            <a:off x="546026" y="531108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Organigramme : Préparation 18"/>
          <p:cNvSpPr/>
          <p:nvPr/>
        </p:nvSpPr>
        <p:spPr>
          <a:xfrm>
            <a:off x="4794498" y="4495357"/>
            <a:ext cx="3816424" cy="468052"/>
          </a:xfrm>
          <a:prstGeom prst="flowChartPreparati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Organigramme : Préparation 21"/>
          <p:cNvSpPr/>
          <p:nvPr/>
        </p:nvSpPr>
        <p:spPr>
          <a:xfrm>
            <a:off x="4794498" y="529731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1" name="Picture 3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6060876"/>
            <a:ext cx="676275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487" y="6150818"/>
            <a:ext cx="581025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6150818"/>
            <a:ext cx="561975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" name="Choix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7706816" y="591574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957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3" fill="hold"/>
                                        <p:tgtEl>
                                          <p:spTgt spid="3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ctr">
          <a:defRPr sz="1600" b="1" dirty="0" smtClean="0">
            <a:ln>
              <a:solidFill>
                <a:schemeClr val="accent6">
                  <a:lumMod val="75000"/>
                </a:schemeClr>
              </a:solidFill>
            </a:ln>
            <a:solidFill>
              <a:schemeClr val="accent6">
                <a:lumMod val="7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375</TotalTime>
  <Words>39</Words>
  <Application>Microsoft Office PowerPoint</Application>
  <PresentationFormat>Affichage à l'écran (4:3)</PresentationFormat>
  <Paragraphs>17</Paragraphs>
  <Slides>12</Slides>
  <Notes>12</Notes>
  <HiddenSlides>0</HiddenSlides>
  <MMClips>11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3" baseType="lpstr"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Familiale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Renaud</dc:creator>
  <cp:lastModifiedBy>Renaud</cp:lastModifiedBy>
  <cp:revision>43</cp:revision>
  <dcterms:created xsi:type="dcterms:W3CDTF">2011-02-10T16:06:42Z</dcterms:created>
  <dcterms:modified xsi:type="dcterms:W3CDTF">2011-02-11T12:47:51Z</dcterms:modified>
</cp:coreProperties>
</file>