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slide" Target="slide8.xml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-9107"/>
            <a:ext cx="9187547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C – 520/50 choix CA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491773" y="532249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97599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  <p:sp>
        <p:nvSpPr>
          <p:cNvPr id="10" name="Organigramme : Préparation 9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39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44</cp:revision>
  <dcterms:created xsi:type="dcterms:W3CDTF">2011-02-10T16:06:42Z</dcterms:created>
  <dcterms:modified xsi:type="dcterms:W3CDTF">2011-02-11T12:48:43Z</dcterms:modified>
</cp:coreProperties>
</file>