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2243" y="-9107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B – Choix BA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38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41</cp:revision>
  <dcterms:created xsi:type="dcterms:W3CDTF">2011-02-10T16:06:42Z</dcterms:created>
  <dcterms:modified xsi:type="dcterms:W3CDTF">2011-02-11T12:43:20Z</dcterms:modified>
</cp:coreProperties>
</file>