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-9107"/>
            <a:ext cx="918754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C – 520/50 choix CD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91773" y="532249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40245" y="530872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39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41</cp:revision>
  <dcterms:created xsi:type="dcterms:W3CDTF">2011-02-10T16:06:42Z</dcterms:created>
  <dcterms:modified xsi:type="dcterms:W3CDTF">2011-02-11T12:50:21Z</dcterms:modified>
</cp:coreProperties>
</file>